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fntdata" ContentType="application/x-fontdata"/>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3.xml" ContentType="application/vnd.openxmlformats-officedocument.theme+xml"/>
  <Override PartName="/ppt/slideLayouts/slideLayout16.xml" ContentType="application/vnd.openxmlformats-officedocument.presentationml.slideLayout+xml"/>
  <Override PartName="/ppt/theme/theme4.xml" ContentType="application/vnd.openxmlformats-officedocument.theme+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theme/themeOverride1.xml" ContentType="application/vnd.openxmlformats-officedocument.themeOverride+xml"/>
  <Override PartName="/ppt/notesSlides/notesSlide7.xml" ContentType="application/vnd.openxmlformats-officedocument.presentationml.notesSlid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theme/themeOverride2.xml" ContentType="application/vnd.openxmlformats-officedocument.themeOverride+xml"/>
  <Override PartName="/ppt/notesSlides/notesSlide8.xml" ContentType="application/vnd.openxmlformats-officedocument.presentationml.notesSlid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theme/themeOverride3.xml" ContentType="application/vnd.openxmlformats-officedocument.themeOverride+xml"/>
  <Override PartName="/ppt/notesSlides/notesSlide9.xml" ContentType="application/vnd.openxmlformats-officedocument.presentationml.notesSlid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theme/themeOverride4.xml" ContentType="application/vnd.openxmlformats-officedocument.themeOverride+xml"/>
  <Override PartName="/ppt/notesSlides/notesSlide10.xml" ContentType="application/vnd.openxmlformats-officedocument.presentationml.notesSlid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theme/themeOverride5.xml" ContentType="application/vnd.openxmlformats-officedocument.themeOverride+xml"/>
  <Override PartName="/ppt/notesSlides/notesSlide11.xml" ContentType="application/vnd.openxmlformats-officedocument.presentationml.notesSlide+xml"/>
  <Override PartName="/ppt/charts/chart6.xml" ContentType="application/vnd.openxmlformats-officedocument.drawingml.chart+xml"/>
  <Override PartName="/ppt/charts/style6.xml" ContentType="application/vnd.ms-office.chartstyle+xml"/>
  <Override PartName="/ppt/charts/colors6.xml" ContentType="application/vnd.ms-office.chartcolorstyle+xml"/>
  <Override PartName="/ppt/theme/themeOverride6.xml" ContentType="application/vnd.openxmlformats-officedocument.themeOverride+xml"/>
  <Override PartName="/ppt/notesSlides/notesSlide12.xml" ContentType="application/vnd.openxmlformats-officedocument.presentationml.notesSlide+xml"/>
  <Override PartName="/ppt/charts/chart7.xml" ContentType="application/vnd.openxmlformats-officedocument.drawingml.chart+xml"/>
  <Override PartName="/ppt/charts/style7.xml" ContentType="application/vnd.ms-office.chartstyle+xml"/>
  <Override PartName="/ppt/charts/colors7.xml" ContentType="application/vnd.ms-office.chartcolorstyle+xml"/>
  <Override PartName="/ppt/theme/themeOverride7.xml" ContentType="application/vnd.openxmlformats-officedocument.themeOverride+xml"/>
  <Override PartName="/ppt/notesSlides/notesSlide13.xml" ContentType="application/vnd.openxmlformats-officedocument.presentationml.notesSlide+xml"/>
  <Override PartName="/ppt/charts/chart8.xml" ContentType="application/vnd.openxmlformats-officedocument.drawingml.chart+xml"/>
  <Override PartName="/ppt/charts/style8.xml" ContentType="application/vnd.ms-office.chartstyle+xml"/>
  <Override PartName="/ppt/charts/colors8.xml" ContentType="application/vnd.ms-office.chartcolorstyle+xml"/>
  <Override PartName="/ppt/theme/themeOverride8.xml" ContentType="application/vnd.openxmlformats-officedocument.themeOverride+xml"/>
  <Override PartName="/ppt/notesSlides/notesSlide14.xml" ContentType="application/vnd.openxmlformats-officedocument.presentationml.notesSlide+xml"/>
  <Override PartName="/ppt/charts/chart9.xml" ContentType="application/vnd.openxmlformats-officedocument.drawingml.chart+xml"/>
  <Override PartName="/ppt/charts/style9.xml" ContentType="application/vnd.ms-office.chartstyle+xml"/>
  <Override PartName="/ppt/charts/colors9.xml" ContentType="application/vnd.ms-office.chartcolorstyle+xml"/>
  <Override PartName="/ppt/theme/themeOverride9.xml" ContentType="application/vnd.openxmlformats-officedocument.themeOverride+xml"/>
  <Override PartName="/ppt/notesSlides/notesSlide15.xml" ContentType="application/vnd.openxmlformats-officedocument.presentationml.notesSlide+xml"/>
  <Override PartName="/ppt/charts/chart10.xml" ContentType="application/vnd.openxmlformats-officedocument.drawingml.chart+xml"/>
  <Override PartName="/ppt/charts/style10.xml" ContentType="application/vnd.ms-office.chartstyle+xml"/>
  <Override PartName="/ppt/charts/colors10.xml" ContentType="application/vnd.ms-office.chartcolorstyle+xml"/>
  <Override PartName="/ppt/theme/themeOverride10.xml" ContentType="application/vnd.openxmlformats-officedocument.themeOverride+xml"/>
  <Override PartName="/ppt/notesSlides/notesSlide16.xml" ContentType="application/vnd.openxmlformats-officedocument.presentationml.notesSlide+xml"/>
  <Override PartName="/ppt/charts/chart11.xml" ContentType="application/vnd.openxmlformats-officedocument.drawingml.chart+xml"/>
  <Override PartName="/ppt/charts/style11.xml" ContentType="application/vnd.ms-office.chartstyle+xml"/>
  <Override PartName="/ppt/charts/colors11.xml" ContentType="application/vnd.ms-office.chartcolorstyle+xml"/>
  <Override PartName="/ppt/theme/themeOverride11.xml" ContentType="application/vnd.openxmlformats-officedocument.themeOverride+xml"/>
  <Override PartName="/ppt/notesSlides/notesSlide17.xml" ContentType="application/vnd.openxmlformats-officedocument.presentationml.notesSlide+xml"/>
  <Override PartName="/ppt/charts/chart12.xml" ContentType="application/vnd.openxmlformats-officedocument.drawingml.chart+xml"/>
  <Override PartName="/ppt/charts/style12.xml" ContentType="application/vnd.ms-office.chartstyle+xml"/>
  <Override PartName="/ppt/charts/colors12.xml" ContentType="application/vnd.ms-office.chartcolorstyle+xml"/>
  <Override PartName="/ppt/theme/themeOverride12.xml" ContentType="application/vnd.openxmlformats-officedocument.themeOverride+xml"/>
  <Override PartName="/ppt/notesSlides/notesSlide18.xml" ContentType="application/vnd.openxmlformats-officedocument.presentationml.notesSlide+xml"/>
  <Override PartName="/ppt/charts/chart13.xml" ContentType="application/vnd.openxmlformats-officedocument.drawingml.chart+xml"/>
  <Override PartName="/ppt/charts/style13.xml" ContentType="application/vnd.ms-office.chartstyle+xml"/>
  <Override PartName="/ppt/charts/colors13.xml" ContentType="application/vnd.ms-office.chartcolorstyle+xml"/>
  <Override PartName="/ppt/theme/themeOverride13.xml" ContentType="application/vnd.openxmlformats-officedocument.themeOverride+xml"/>
  <Override PartName="/ppt/notesSlides/notesSlide19.xml" ContentType="application/vnd.openxmlformats-officedocument.presentationml.notesSlide+xml"/>
  <Override PartName="/ppt/charts/chart14.xml" ContentType="application/vnd.openxmlformats-officedocument.drawingml.chart+xml"/>
  <Override PartName="/ppt/charts/style14.xml" ContentType="application/vnd.ms-office.chartstyle+xml"/>
  <Override PartName="/ppt/charts/colors14.xml" ContentType="application/vnd.ms-office.chartcolorstyle+xml"/>
  <Override PartName="/ppt/theme/themeOverride14.xml" ContentType="application/vnd.openxmlformats-officedocument.themeOverride+xml"/>
  <Override PartName="/ppt/charts/chart15.xml" ContentType="application/vnd.openxmlformats-officedocument.drawingml.chart+xml"/>
  <Override PartName="/ppt/charts/style15.xml" ContentType="application/vnd.ms-office.chartstyle+xml"/>
  <Override PartName="/ppt/charts/colors15.xml" ContentType="application/vnd.ms-office.chartcolorstyle+xml"/>
  <Override PartName="/ppt/theme/themeOverride15.xml" ContentType="application/vnd.openxmlformats-officedocument.themeOverr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1"/>
    <p:sldMasterId id="2147483661" r:id="rId2"/>
    <p:sldMasterId id="2147483663" r:id="rId3"/>
    <p:sldMasterId id="2147483666" r:id="rId4"/>
    <p:sldMasterId id="2147483669" r:id="rId5"/>
  </p:sldMasterIdLst>
  <p:notesMasterIdLst>
    <p:notesMasterId r:id="rId27"/>
  </p:notesMasterIdLst>
  <p:sldIdLst>
    <p:sldId id="256" r:id="rId6"/>
    <p:sldId id="367" r:id="rId7"/>
    <p:sldId id="368" r:id="rId8"/>
    <p:sldId id="372" r:id="rId9"/>
    <p:sldId id="373" r:id="rId10"/>
    <p:sldId id="374" r:id="rId11"/>
    <p:sldId id="369" r:id="rId12"/>
    <p:sldId id="375" r:id="rId13"/>
    <p:sldId id="378" r:id="rId14"/>
    <p:sldId id="377" r:id="rId15"/>
    <p:sldId id="376" r:id="rId16"/>
    <p:sldId id="379" r:id="rId17"/>
    <p:sldId id="380" r:id="rId18"/>
    <p:sldId id="381" r:id="rId19"/>
    <p:sldId id="382" r:id="rId20"/>
    <p:sldId id="383" r:id="rId21"/>
    <p:sldId id="384" r:id="rId22"/>
    <p:sldId id="385" r:id="rId23"/>
    <p:sldId id="386" r:id="rId24"/>
    <p:sldId id="387" r:id="rId25"/>
    <p:sldId id="330" r:id="rId26"/>
  </p:sldIdLst>
  <p:sldSz cx="9144000" cy="5143500" type="screen16x9"/>
  <p:notesSz cx="6858000" cy="9144000"/>
  <p:embeddedFontLst>
    <p:embeddedFont>
      <p:font typeface="Roboto" panose="02000000000000000000" pitchFamily="2" charset="0"/>
      <p:regular r:id="rId28"/>
      <p:bold r:id="rId29"/>
      <p:italic r:id="rId30"/>
    </p:embeddedFont>
    <p:embeddedFont>
      <p:font typeface="Roboto Bk" pitchFamily="2" charset="0"/>
      <p:regular r:id="rId31"/>
    </p:embeddedFont>
    <p:embeddedFont>
      <p:font typeface="Roboto Slab" pitchFamily="2" charset="0"/>
      <p:regular r:id="rId32"/>
    </p:embeddedFont>
    <p:embeddedFont>
      <p:font typeface="Calibri" panose="020F0502020204030204" pitchFamily="34" charset="0"/>
      <p:regular r:id="rId33"/>
      <p:bold r:id="rId34"/>
      <p:italic r:id="rId35"/>
      <p:boldItalic r:id="rId36"/>
    </p:embeddedFont>
    <p:embeddedFont>
      <p:font typeface="Verdana" panose="020B0604030504040204" pitchFamily="34" charset="0"/>
      <p:regular r:id="rId37"/>
      <p:bold r:id="rId38"/>
      <p:italic r:id="rId39"/>
      <p:boldItalic r:id="rId40"/>
    </p:embeddedFont>
  </p:embeddedFontLst>
  <p:defaultTextStyle>
    <a:defPPr>
      <a:defRPr lang="en-US"/>
    </a:defPPr>
    <a:lvl1pPr algn="r" rtl="0" fontAlgn="base">
      <a:spcBef>
        <a:spcPct val="0"/>
      </a:spcBef>
      <a:spcAft>
        <a:spcPct val="0"/>
      </a:spcAft>
      <a:defRPr kern="1200">
        <a:solidFill>
          <a:schemeClr val="tx1"/>
        </a:solidFill>
        <a:latin typeface="Arial" charset="0"/>
        <a:ea typeface="+mn-ea"/>
        <a:cs typeface="+mn-cs"/>
      </a:defRPr>
    </a:lvl1pPr>
    <a:lvl2pPr marL="457200" algn="r" rtl="0" fontAlgn="base">
      <a:spcBef>
        <a:spcPct val="0"/>
      </a:spcBef>
      <a:spcAft>
        <a:spcPct val="0"/>
      </a:spcAft>
      <a:defRPr kern="1200">
        <a:solidFill>
          <a:schemeClr val="tx1"/>
        </a:solidFill>
        <a:latin typeface="Arial" charset="0"/>
        <a:ea typeface="+mn-ea"/>
        <a:cs typeface="+mn-cs"/>
      </a:defRPr>
    </a:lvl2pPr>
    <a:lvl3pPr marL="914400" algn="r" rtl="0" fontAlgn="base">
      <a:spcBef>
        <a:spcPct val="0"/>
      </a:spcBef>
      <a:spcAft>
        <a:spcPct val="0"/>
      </a:spcAft>
      <a:defRPr kern="1200">
        <a:solidFill>
          <a:schemeClr val="tx1"/>
        </a:solidFill>
        <a:latin typeface="Arial" charset="0"/>
        <a:ea typeface="+mn-ea"/>
        <a:cs typeface="+mn-cs"/>
      </a:defRPr>
    </a:lvl3pPr>
    <a:lvl4pPr marL="1371600" algn="r" rtl="0" fontAlgn="base">
      <a:spcBef>
        <a:spcPct val="0"/>
      </a:spcBef>
      <a:spcAft>
        <a:spcPct val="0"/>
      </a:spcAft>
      <a:defRPr kern="1200">
        <a:solidFill>
          <a:schemeClr val="tx1"/>
        </a:solidFill>
        <a:latin typeface="Arial" charset="0"/>
        <a:ea typeface="+mn-ea"/>
        <a:cs typeface="+mn-cs"/>
      </a:defRPr>
    </a:lvl4pPr>
    <a:lvl5pPr marL="1828800" algn="r"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3009">
          <p15:clr>
            <a:srgbClr val="A4A3A4"/>
          </p15:clr>
        </p15:guide>
        <p15:guide id="2" orient="horz" pos="1270">
          <p15:clr>
            <a:srgbClr val="A4A3A4"/>
          </p15:clr>
        </p15:guide>
        <p15:guide id="3" orient="horz" pos="924">
          <p15:clr>
            <a:srgbClr val="A4A3A4"/>
          </p15:clr>
        </p15:guide>
        <p15:guide id="4" orient="horz" pos="234">
          <p15:clr>
            <a:srgbClr val="A4A3A4"/>
          </p15:clr>
        </p15:guide>
        <p15:guide id="5" orient="horz" pos="608">
          <p15:clr>
            <a:srgbClr val="A4A3A4"/>
          </p15:clr>
        </p15:guide>
        <p15:guide id="6" orient="horz" pos="1049">
          <p15:clr>
            <a:srgbClr val="A4A3A4"/>
          </p15:clr>
        </p15:guide>
        <p15:guide id="7" pos="1193">
          <p15:clr>
            <a:srgbClr val="A4A3A4"/>
          </p15:clr>
        </p15:guide>
        <p15:guide id="8" pos="5541">
          <p15:clr>
            <a:srgbClr val="A4A3A4"/>
          </p15:clr>
        </p15:guide>
        <p15:guide id="9" pos="146">
          <p15:clr>
            <a:srgbClr val="A4A3A4"/>
          </p15:clr>
        </p15:guide>
        <p15:guide id="10" pos="3237">
          <p15:clr>
            <a:srgbClr val="A4A3A4"/>
          </p15:clr>
        </p15:guide>
        <p15:guide id="11" pos="3501">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6C87"/>
    <a:srgbClr val="0C4DA2"/>
    <a:srgbClr val="0C4FA2"/>
    <a:srgbClr val="00AAE6"/>
    <a:srgbClr val="5D4F35"/>
    <a:srgbClr val="A82A2A"/>
    <a:srgbClr val="B40000"/>
    <a:srgbClr val="85704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323" autoAdjust="0"/>
    <p:restoredTop sz="86281" autoAdjust="0"/>
  </p:normalViewPr>
  <p:slideViewPr>
    <p:cSldViewPr snapToGrid="0" snapToObjects="1">
      <p:cViewPr varScale="1">
        <p:scale>
          <a:sx n="132" d="100"/>
          <a:sy n="132" d="100"/>
        </p:scale>
        <p:origin x="1146" y="126"/>
      </p:cViewPr>
      <p:guideLst>
        <p:guide orient="horz" pos="3009"/>
        <p:guide orient="horz" pos="1270"/>
        <p:guide orient="horz" pos="924"/>
        <p:guide orient="horz" pos="234"/>
        <p:guide orient="horz" pos="608"/>
        <p:guide orient="horz" pos="1049"/>
        <p:guide pos="1193"/>
        <p:guide pos="5541"/>
        <p:guide pos="146"/>
        <p:guide pos="3237"/>
        <p:guide pos="3501"/>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0" d="100"/>
        <a:sy n="60" d="100"/>
      </p:scale>
      <p:origin x="0" y="0"/>
    </p:cViewPr>
  </p:sorterViewPr>
  <p:notesViewPr>
    <p:cSldViewPr snapToGrid="0" snapToObjects="1">
      <p:cViewPr varScale="1">
        <p:scale>
          <a:sx n="98" d="100"/>
          <a:sy n="98" d="100"/>
        </p:scale>
        <p:origin x="-3516" y="-96"/>
      </p:cViewPr>
      <p:guideLst>
        <p:guide orient="horz" pos="2880"/>
        <p:guide pos="2160"/>
      </p:guideLst>
    </p:cSldViewPr>
  </p:notesViewPr>
  <p:gridSpacing cx="45005" cy="45005"/>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font" Target="fonts/font12.fntdata"/><Relationship Id="rId3" Type="http://schemas.openxmlformats.org/officeDocument/2006/relationships/slideMaster" Target="slideMasters/slideMaster3.xml"/><Relationship Id="rId21" Type="http://schemas.openxmlformats.org/officeDocument/2006/relationships/slide" Target="slides/slide16.xml"/><Relationship Id="rId34" Type="http://schemas.openxmlformats.org/officeDocument/2006/relationships/font" Target="fonts/font7.fntdata"/><Relationship Id="rId42" Type="http://schemas.openxmlformats.org/officeDocument/2006/relationships/viewProps" Target="viewProps.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font" Target="fonts/font6.fntdata"/><Relationship Id="rId38" Type="http://schemas.openxmlformats.org/officeDocument/2006/relationships/font" Target="fonts/font11.fntdata"/><Relationship Id="rId2" Type="http://schemas.openxmlformats.org/officeDocument/2006/relationships/slideMaster" Target="slideMasters/slideMaster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font" Target="fonts/font2.fntdata"/><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font" Target="fonts/font5.fntdata"/><Relationship Id="rId37" Type="http://schemas.openxmlformats.org/officeDocument/2006/relationships/font" Target="fonts/font10.fntdata"/><Relationship Id="rId40" Type="http://schemas.openxmlformats.org/officeDocument/2006/relationships/font" Target="fonts/font13.fntdata"/><Relationship Id="rId45" Type="http://schemas.microsoft.com/office/2015/10/relationships/revisionInfo" Target="revisionInfo.xml"/><Relationship Id="rId5" Type="http://schemas.openxmlformats.org/officeDocument/2006/relationships/slideMaster" Target="slideMasters/slideMaster5.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font" Target="fonts/font1.fntdata"/><Relationship Id="rId36" Type="http://schemas.openxmlformats.org/officeDocument/2006/relationships/font" Target="fonts/font9.fntdata"/><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font" Target="fonts/font4.fntdata"/><Relationship Id="rId44" Type="http://schemas.openxmlformats.org/officeDocument/2006/relationships/tableStyles" Target="tableStyles.xml"/><Relationship Id="rId4" Type="http://schemas.openxmlformats.org/officeDocument/2006/relationships/slideMaster" Target="slideMasters/slideMaster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notesMaster" Target="notesMasters/notesMaster1.xml"/><Relationship Id="rId30" Type="http://schemas.openxmlformats.org/officeDocument/2006/relationships/font" Target="fonts/font3.fntdata"/><Relationship Id="rId35" Type="http://schemas.openxmlformats.org/officeDocument/2006/relationships/font" Target="fonts/font8.fntdata"/><Relationship Id="rId43" Type="http://schemas.openxmlformats.org/officeDocument/2006/relationships/theme" Target="theme/theme1.xml"/></Relationships>
</file>

<file path=ppt/charts/_rels/chart1.xml.rels><?xml version="1.0" encoding="UTF-8" standalone="yes"?>
<Relationships xmlns="http://schemas.openxmlformats.org/package/2006/relationships"><Relationship Id="rId3" Type="http://schemas.openxmlformats.org/officeDocument/2006/relationships/themeOverride" Target="../theme/themeOverride1.xml"/><Relationship Id="rId2" Type="http://schemas.microsoft.com/office/2011/relationships/chartColorStyle" Target="colors1.xml"/><Relationship Id="rId1" Type="http://schemas.microsoft.com/office/2011/relationships/chartStyle" Target="style1.xml"/><Relationship Id="rId4" Type="http://schemas.openxmlformats.org/officeDocument/2006/relationships/oleObject" Target="file:///D:\Dropbox\BO-ECLI\Marc\WS-0%20Policy\Work%20on%20Report\Report\MvO%20Tabellen%20Report%2002.xlsx" TargetMode="External"/></Relationships>
</file>

<file path=ppt/charts/_rels/chart10.xml.rels><?xml version="1.0" encoding="UTF-8" standalone="yes"?>
<Relationships xmlns="http://schemas.openxmlformats.org/package/2006/relationships"><Relationship Id="rId3" Type="http://schemas.openxmlformats.org/officeDocument/2006/relationships/themeOverride" Target="../theme/themeOverride10.xml"/><Relationship Id="rId2" Type="http://schemas.microsoft.com/office/2011/relationships/chartColorStyle" Target="colors10.xml"/><Relationship Id="rId1" Type="http://schemas.microsoft.com/office/2011/relationships/chartStyle" Target="style10.xml"/><Relationship Id="rId4" Type="http://schemas.openxmlformats.org/officeDocument/2006/relationships/oleObject" Target="file:///D:\Dropbox\BO-ECLI\Marc\WS-0%20Policy\Work%20on%20Report\Report\MvO%20Tabellen%20Report%2002.xlsx" TargetMode="External"/></Relationships>
</file>

<file path=ppt/charts/_rels/chart11.xml.rels><?xml version="1.0" encoding="UTF-8" standalone="yes"?>
<Relationships xmlns="http://schemas.openxmlformats.org/package/2006/relationships"><Relationship Id="rId3" Type="http://schemas.openxmlformats.org/officeDocument/2006/relationships/themeOverride" Target="../theme/themeOverride11.xml"/><Relationship Id="rId2" Type="http://schemas.microsoft.com/office/2011/relationships/chartColorStyle" Target="colors11.xml"/><Relationship Id="rId1" Type="http://schemas.microsoft.com/office/2011/relationships/chartStyle" Target="style11.xml"/><Relationship Id="rId4" Type="http://schemas.openxmlformats.org/officeDocument/2006/relationships/oleObject" Target="file:///D:\Dropbox\BO-ECLI\Marc\WS-0%20Policy\Work%20on%20Report\Report\MvO%20Tabellen%20Report%2002.xlsx" TargetMode="External"/></Relationships>
</file>

<file path=ppt/charts/_rels/chart12.xml.rels><?xml version="1.0" encoding="UTF-8" standalone="yes"?>
<Relationships xmlns="http://schemas.openxmlformats.org/package/2006/relationships"><Relationship Id="rId3" Type="http://schemas.openxmlformats.org/officeDocument/2006/relationships/themeOverride" Target="../theme/themeOverride12.xml"/><Relationship Id="rId2" Type="http://schemas.microsoft.com/office/2011/relationships/chartColorStyle" Target="colors12.xml"/><Relationship Id="rId1" Type="http://schemas.microsoft.com/office/2011/relationships/chartStyle" Target="style12.xml"/><Relationship Id="rId4" Type="http://schemas.openxmlformats.org/officeDocument/2006/relationships/oleObject" Target="file:///D:\Dropbox\BO-ECLI\Marc\WS-0%20Policy\Work%20on%20Report\Report\MvO%20Tabellen%20Report%2002.xlsx" TargetMode="External"/></Relationships>
</file>

<file path=ppt/charts/_rels/chart13.xml.rels><?xml version="1.0" encoding="UTF-8" standalone="yes"?>
<Relationships xmlns="http://schemas.openxmlformats.org/package/2006/relationships"><Relationship Id="rId3" Type="http://schemas.openxmlformats.org/officeDocument/2006/relationships/themeOverride" Target="../theme/themeOverride13.xml"/><Relationship Id="rId2" Type="http://schemas.microsoft.com/office/2011/relationships/chartColorStyle" Target="colors13.xml"/><Relationship Id="rId1" Type="http://schemas.microsoft.com/office/2011/relationships/chartStyle" Target="style13.xml"/><Relationship Id="rId4" Type="http://schemas.openxmlformats.org/officeDocument/2006/relationships/oleObject" Target="file:///D:\Dropbox\BO-ECLI\Marc\WS-0%20Policy\Work%20on%20Report\Report\MvO%20Tabellen%20Report%2002.xlsx" TargetMode="External"/></Relationships>
</file>

<file path=ppt/charts/_rels/chart14.xml.rels><?xml version="1.0" encoding="UTF-8" standalone="yes"?>
<Relationships xmlns="http://schemas.openxmlformats.org/package/2006/relationships"><Relationship Id="rId3" Type="http://schemas.openxmlformats.org/officeDocument/2006/relationships/themeOverride" Target="../theme/themeOverride14.xml"/><Relationship Id="rId2" Type="http://schemas.microsoft.com/office/2011/relationships/chartColorStyle" Target="colors14.xml"/><Relationship Id="rId1" Type="http://schemas.microsoft.com/office/2011/relationships/chartStyle" Target="style14.xml"/><Relationship Id="rId4" Type="http://schemas.openxmlformats.org/officeDocument/2006/relationships/oleObject" Target="file:///D:\Dropbox\BO-ECLI\Marc\WS-0%20Policy\Work%20on%20Report\Report\MvO%20Tabellen%20Report%2002.xlsx" TargetMode="External"/></Relationships>
</file>

<file path=ppt/charts/_rels/chart15.xml.rels><?xml version="1.0" encoding="UTF-8" standalone="yes"?>
<Relationships xmlns="http://schemas.openxmlformats.org/package/2006/relationships"><Relationship Id="rId3" Type="http://schemas.openxmlformats.org/officeDocument/2006/relationships/themeOverride" Target="../theme/themeOverride15.xml"/><Relationship Id="rId2" Type="http://schemas.microsoft.com/office/2011/relationships/chartColorStyle" Target="colors15.xml"/><Relationship Id="rId1" Type="http://schemas.microsoft.com/office/2011/relationships/chartStyle" Target="style15.xml"/><Relationship Id="rId4" Type="http://schemas.openxmlformats.org/officeDocument/2006/relationships/oleObject" Target="file:///D:\Dropbox\BO-ECLI\Marc\WS-0%20Policy\Work%20on%20Report\Report\MvO%20Tabellen%20Report%2002.xlsx" TargetMode="External"/></Relationships>
</file>

<file path=ppt/charts/_rels/chart2.xml.rels><?xml version="1.0" encoding="UTF-8" standalone="yes"?>
<Relationships xmlns="http://schemas.openxmlformats.org/package/2006/relationships"><Relationship Id="rId3" Type="http://schemas.openxmlformats.org/officeDocument/2006/relationships/themeOverride" Target="../theme/themeOverride2.xml"/><Relationship Id="rId2" Type="http://schemas.microsoft.com/office/2011/relationships/chartColorStyle" Target="colors2.xml"/><Relationship Id="rId1" Type="http://schemas.microsoft.com/office/2011/relationships/chartStyle" Target="style2.xml"/><Relationship Id="rId4" Type="http://schemas.openxmlformats.org/officeDocument/2006/relationships/oleObject" Target="file:///D:\Dropbox\BO-ECLI\Marc\WS-0%20Policy\Work%20on%20Report\Report\MvO%20Tabellen%20Report%2002.xlsx" TargetMode="External"/></Relationships>
</file>

<file path=ppt/charts/_rels/chart3.xml.rels><?xml version="1.0" encoding="UTF-8" standalone="yes"?>
<Relationships xmlns="http://schemas.openxmlformats.org/package/2006/relationships"><Relationship Id="rId3" Type="http://schemas.openxmlformats.org/officeDocument/2006/relationships/themeOverride" Target="../theme/themeOverride3.xml"/><Relationship Id="rId2" Type="http://schemas.microsoft.com/office/2011/relationships/chartColorStyle" Target="colors3.xml"/><Relationship Id="rId1" Type="http://schemas.microsoft.com/office/2011/relationships/chartStyle" Target="style3.xml"/><Relationship Id="rId4" Type="http://schemas.openxmlformats.org/officeDocument/2006/relationships/oleObject" Target="file:///D:\Dropbox\BO-ECLI\Marc\WS-0%20Policy\Work%20on%20Report\Report\MvO%20Tabellen%20Report%2002.xlsx" TargetMode="External"/></Relationships>
</file>

<file path=ppt/charts/_rels/chart4.xml.rels><?xml version="1.0" encoding="UTF-8" standalone="yes"?>
<Relationships xmlns="http://schemas.openxmlformats.org/package/2006/relationships"><Relationship Id="rId3" Type="http://schemas.openxmlformats.org/officeDocument/2006/relationships/themeOverride" Target="../theme/themeOverride4.xml"/><Relationship Id="rId2" Type="http://schemas.microsoft.com/office/2011/relationships/chartColorStyle" Target="colors4.xml"/><Relationship Id="rId1" Type="http://schemas.microsoft.com/office/2011/relationships/chartStyle" Target="style4.xml"/><Relationship Id="rId4" Type="http://schemas.openxmlformats.org/officeDocument/2006/relationships/oleObject" Target="file:///D:\Dropbox\BO-ECLI\Marc\WS-0%20Policy\Work%20on%20Report\Report\MvO%20overview%20of%20some%20metadata.xlsx" TargetMode="External"/></Relationships>
</file>

<file path=ppt/charts/_rels/chart5.xml.rels><?xml version="1.0" encoding="UTF-8" standalone="yes"?>
<Relationships xmlns="http://schemas.openxmlformats.org/package/2006/relationships"><Relationship Id="rId3" Type="http://schemas.openxmlformats.org/officeDocument/2006/relationships/themeOverride" Target="../theme/themeOverride5.xml"/><Relationship Id="rId2" Type="http://schemas.microsoft.com/office/2011/relationships/chartColorStyle" Target="colors5.xml"/><Relationship Id="rId1" Type="http://schemas.microsoft.com/office/2011/relationships/chartStyle" Target="style5.xml"/><Relationship Id="rId4" Type="http://schemas.openxmlformats.org/officeDocument/2006/relationships/oleObject" Target="file:///D:\Dropbox\BO-ECLI\Marc\WS-0%20Policy\Work%20on%20Report\Report\MvO%20overview%20of%20some%20metadata.xlsx" TargetMode="External"/></Relationships>
</file>

<file path=ppt/charts/_rels/chart6.xml.rels><?xml version="1.0" encoding="UTF-8" standalone="yes"?>
<Relationships xmlns="http://schemas.openxmlformats.org/package/2006/relationships"><Relationship Id="rId3" Type="http://schemas.openxmlformats.org/officeDocument/2006/relationships/themeOverride" Target="../theme/themeOverride6.xml"/><Relationship Id="rId2" Type="http://schemas.microsoft.com/office/2011/relationships/chartColorStyle" Target="colors6.xml"/><Relationship Id="rId1" Type="http://schemas.microsoft.com/office/2011/relationships/chartStyle" Target="style6.xml"/><Relationship Id="rId4" Type="http://schemas.openxmlformats.org/officeDocument/2006/relationships/oleObject" Target="file:///D:\Dropbox\BO-ECLI\Marc\WS-0%20Policy\Work%20on%20Report\Report\MvO%20Tabellen%20Report%2002.xlsx" TargetMode="External"/></Relationships>
</file>

<file path=ppt/charts/_rels/chart7.xml.rels><?xml version="1.0" encoding="UTF-8" standalone="yes"?>
<Relationships xmlns="http://schemas.openxmlformats.org/package/2006/relationships"><Relationship Id="rId3" Type="http://schemas.openxmlformats.org/officeDocument/2006/relationships/themeOverride" Target="../theme/themeOverride7.xml"/><Relationship Id="rId2" Type="http://schemas.microsoft.com/office/2011/relationships/chartColorStyle" Target="colors7.xml"/><Relationship Id="rId1" Type="http://schemas.microsoft.com/office/2011/relationships/chartStyle" Target="style7.xml"/><Relationship Id="rId4" Type="http://schemas.openxmlformats.org/officeDocument/2006/relationships/oleObject" Target="file:///D:\Dropbox\BO-ECLI\Marc\WS-0%20Policy\Work%20on%20Report\Report\MvO%20Tabellen%20Report%2002.xlsx" TargetMode="External"/></Relationships>
</file>

<file path=ppt/charts/_rels/chart8.xml.rels><?xml version="1.0" encoding="UTF-8" standalone="yes"?>
<Relationships xmlns="http://schemas.openxmlformats.org/package/2006/relationships"><Relationship Id="rId3" Type="http://schemas.openxmlformats.org/officeDocument/2006/relationships/themeOverride" Target="../theme/themeOverride8.xml"/><Relationship Id="rId2" Type="http://schemas.microsoft.com/office/2011/relationships/chartColorStyle" Target="colors8.xml"/><Relationship Id="rId1" Type="http://schemas.microsoft.com/office/2011/relationships/chartStyle" Target="style8.xml"/><Relationship Id="rId4" Type="http://schemas.openxmlformats.org/officeDocument/2006/relationships/oleObject" Target="file:///D:\Dropbox\BO-ECLI\Marc\WS-0%20Policy\Work%20on%20Report\Report\MvO%20Tabellen%20Report%2002.xlsx" TargetMode="External"/></Relationships>
</file>

<file path=ppt/charts/_rels/chart9.xml.rels><?xml version="1.0" encoding="UTF-8" standalone="yes"?>
<Relationships xmlns="http://schemas.openxmlformats.org/package/2006/relationships"><Relationship Id="rId3" Type="http://schemas.openxmlformats.org/officeDocument/2006/relationships/themeOverride" Target="../theme/themeOverride9.xml"/><Relationship Id="rId2" Type="http://schemas.microsoft.com/office/2011/relationships/chartColorStyle" Target="colors9.xml"/><Relationship Id="rId1" Type="http://schemas.microsoft.com/office/2011/relationships/chartStyle" Target="style9.xml"/><Relationship Id="rId4" Type="http://schemas.openxmlformats.org/officeDocument/2006/relationships/oleObject" Target="file:///D:\Dropbox\BO-ECLI\Marc\WS-0%20Policy\Work%20on%20Report\Report\MvO%20Tabellen%20Report%2002.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nl-NL"/>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nl-NL"/>
              <a:t>Legal/Policy Framework by Court Type</a:t>
            </a: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nl-NL"/>
        </a:p>
      </c:txPr>
    </c:title>
    <c:autoTitleDeleted val="0"/>
    <c:plotArea>
      <c:layout/>
      <c:barChart>
        <c:barDir val="bar"/>
        <c:grouping val="percentStacked"/>
        <c:varyColors val="0"/>
        <c:ser>
          <c:idx val="0"/>
          <c:order val="0"/>
          <c:tx>
            <c:strRef>
              <c:f>'Framework and publication'!$X$51</c:f>
              <c:strCache>
                <c:ptCount val="1"/>
                <c:pt idx="0">
                  <c:v>Legal/policy framework prescribing a negative selection (publish all, except some listed types of decisions)</c:v>
                </c:pt>
              </c:strCache>
            </c:strRef>
          </c:tx>
          <c:spPr>
            <a:solidFill>
              <a:schemeClr val="accent1"/>
            </a:solidFill>
            <a:ln>
              <a:noFill/>
            </a:ln>
            <a:effectLst/>
          </c:spPr>
          <c:invertIfNegative val="0"/>
          <c:cat>
            <c:strRef>
              <c:f>'Framework and publication'!$Y$50:$AD$50</c:f>
              <c:strCache>
                <c:ptCount val="6"/>
                <c:pt idx="0">
                  <c:v>Constitutional Courts</c:v>
                </c:pt>
                <c:pt idx="1">
                  <c:v>Supreme Courts</c:v>
                </c:pt>
                <c:pt idx="2">
                  <c:v>Courts of Appeal</c:v>
                </c:pt>
                <c:pt idx="3">
                  <c:v>District Courts</c:v>
                </c:pt>
                <c:pt idx="4">
                  <c:v>High Administrative Courts</c:v>
                </c:pt>
                <c:pt idx="5">
                  <c:v>Administrative courts</c:v>
                </c:pt>
              </c:strCache>
            </c:strRef>
          </c:cat>
          <c:val>
            <c:numRef>
              <c:f>'Framework and publication'!$Y$51:$AD$51</c:f>
              <c:numCache>
                <c:formatCode>General</c:formatCode>
                <c:ptCount val="6"/>
                <c:pt idx="0">
                  <c:v>15</c:v>
                </c:pt>
                <c:pt idx="1">
                  <c:v>15</c:v>
                </c:pt>
                <c:pt idx="2">
                  <c:v>8</c:v>
                </c:pt>
                <c:pt idx="3">
                  <c:v>8</c:v>
                </c:pt>
                <c:pt idx="4">
                  <c:v>12</c:v>
                </c:pt>
                <c:pt idx="5">
                  <c:v>6</c:v>
                </c:pt>
              </c:numCache>
            </c:numRef>
          </c:val>
          <c:extLst xmlns:c16r2="http://schemas.microsoft.com/office/drawing/2015/06/chart">
            <c:ext xmlns:c16="http://schemas.microsoft.com/office/drawing/2014/chart" uri="{C3380CC4-5D6E-409C-BE32-E72D297353CC}">
              <c16:uniqueId val="{00000000-6B6E-4D6F-B9A4-3470A2FF28D5}"/>
            </c:ext>
          </c:extLst>
        </c:ser>
        <c:ser>
          <c:idx val="1"/>
          <c:order val="1"/>
          <c:tx>
            <c:strRef>
              <c:f>'Framework and publication'!$X$52</c:f>
              <c:strCache>
                <c:ptCount val="1"/>
                <c:pt idx="0">
                  <c:v>Legal/policy framework prescribing a positive selection (do not publish, unless the decision complies with listed criteria)</c:v>
                </c:pt>
              </c:strCache>
            </c:strRef>
          </c:tx>
          <c:spPr>
            <a:solidFill>
              <a:schemeClr val="accent2"/>
            </a:solidFill>
            <a:ln>
              <a:noFill/>
            </a:ln>
            <a:effectLst/>
          </c:spPr>
          <c:invertIfNegative val="0"/>
          <c:cat>
            <c:strRef>
              <c:f>'Framework and publication'!$Y$50:$AD$50</c:f>
              <c:strCache>
                <c:ptCount val="6"/>
                <c:pt idx="0">
                  <c:v>Constitutional Courts</c:v>
                </c:pt>
                <c:pt idx="1">
                  <c:v>Supreme Courts</c:v>
                </c:pt>
                <c:pt idx="2">
                  <c:v>Courts of Appeal</c:v>
                </c:pt>
                <c:pt idx="3">
                  <c:v>District Courts</c:v>
                </c:pt>
                <c:pt idx="4">
                  <c:v>High Administrative Courts</c:v>
                </c:pt>
                <c:pt idx="5">
                  <c:v>Administrative courts</c:v>
                </c:pt>
              </c:strCache>
            </c:strRef>
          </c:cat>
          <c:val>
            <c:numRef>
              <c:f>'Framework and publication'!$Y$52:$AD$52</c:f>
              <c:numCache>
                <c:formatCode>General</c:formatCode>
                <c:ptCount val="6"/>
                <c:pt idx="0">
                  <c:v>0</c:v>
                </c:pt>
                <c:pt idx="1">
                  <c:v>5</c:v>
                </c:pt>
                <c:pt idx="2">
                  <c:v>9</c:v>
                </c:pt>
                <c:pt idx="3">
                  <c:v>7</c:v>
                </c:pt>
                <c:pt idx="4">
                  <c:v>3</c:v>
                </c:pt>
                <c:pt idx="5">
                  <c:v>6</c:v>
                </c:pt>
              </c:numCache>
            </c:numRef>
          </c:val>
          <c:extLst xmlns:c16r2="http://schemas.microsoft.com/office/drawing/2015/06/chart">
            <c:ext xmlns:c16="http://schemas.microsoft.com/office/drawing/2014/chart" uri="{C3380CC4-5D6E-409C-BE32-E72D297353CC}">
              <c16:uniqueId val="{00000001-6B6E-4D6F-B9A4-3470A2FF28D5}"/>
            </c:ext>
          </c:extLst>
        </c:ser>
        <c:ser>
          <c:idx val="2"/>
          <c:order val="2"/>
          <c:tx>
            <c:strRef>
              <c:f>'Framework and publication'!$X$53</c:f>
              <c:strCache>
                <c:ptCount val="1"/>
                <c:pt idx="0">
                  <c:v>No legal or policy framework</c:v>
                </c:pt>
              </c:strCache>
            </c:strRef>
          </c:tx>
          <c:spPr>
            <a:solidFill>
              <a:schemeClr val="accent3"/>
            </a:solidFill>
            <a:ln>
              <a:noFill/>
            </a:ln>
            <a:effectLst/>
          </c:spPr>
          <c:invertIfNegative val="0"/>
          <c:cat>
            <c:strRef>
              <c:f>'Framework and publication'!$Y$50:$AD$50</c:f>
              <c:strCache>
                <c:ptCount val="6"/>
                <c:pt idx="0">
                  <c:v>Constitutional Courts</c:v>
                </c:pt>
                <c:pt idx="1">
                  <c:v>Supreme Courts</c:v>
                </c:pt>
                <c:pt idx="2">
                  <c:v>Courts of Appeal</c:v>
                </c:pt>
                <c:pt idx="3">
                  <c:v>District Courts</c:v>
                </c:pt>
                <c:pt idx="4">
                  <c:v>High Administrative Courts</c:v>
                </c:pt>
                <c:pt idx="5">
                  <c:v>Administrative courts</c:v>
                </c:pt>
              </c:strCache>
            </c:strRef>
          </c:cat>
          <c:val>
            <c:numRef>
              <c:f>'Framework and publication'!$Y$53:$AD$53</c:f>
              <c:numCache>
                <c:formatCode>General</c:formatCode>
                <c:ptCount val="6"/>
                <c:pt idx="0">
                  <c:v>5</c:v>
                </c:pt>
                <c:pt idx="1">
                  <c:v>8</c:v>
                </c:pt>
                <c:pt idx="2">
                  <c:v>10</c:v>
                </c:pt>
                <c:pt idx="3">
                  <c:v>13</c:v>
                </c:pt>
                <c:pt idx="4">
                  <c:v>5</c:v>
                </c:pt>
                <c:pt idx="5">
                  <c:v>9</c:v>
                </c:pt>
              </c:numCache>
            </c:numRef>
          </c:val>
          <c:extLst xmlns:c16r2="http://schemas.microsoft.com/office/drawing/2015/06/chart">
            <c:ext xmlns:c16="http://schemas.microsoft.com/office/drawing/2014/chart" uri="{C3380CC4-5D6E-409C-BE32-E72D297353CC}">
              <c16:uniqueId val="{00000002-6B6E-4D6F-B9A4-3470A2FF28D5}"/>
            </c:ext>
          </c:extLst>
        </c:ser>
        <c:dLbls>
          <c:showLegendKey val="0"/>
          <c:showVal val="0"/>
          <c:showCatName val="0"/>
          <c:showSerName val="0"/>
          <c:showPercent val="0"/>
          <c:showBubbleSize val="0"/>
        </c:dLbls>
        <c:gapWidth val="150"/>
        <c:overlap val="100"/>
        <c:axId val="109467352"/>
        <c:axId val="109470880"/>
      </c:barChart>
      <c:catAx>
        <c:axId val="109467352"/>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00" b="0" i="0" u="none" strike="noStrike" kern="1200" baseline="0">
                <a:solidFill>
                  <a:schemeClr val="tx1">
                    <a:lumMod val="65000"/>
                    <a:lumOff val="35000"/>
                  </a:schemeClr>
                </a:solidFill>
                <a:latin typeface="+mn-lt"/>
                <a:ea typeface="+mn-ea"/>
                <a:cs typeface="+mn-cs"/>
              </a:defRPr>
            </a:pPr>
            <a:endParaRPr lang="nl-NL"/>
          </a:p>
        </c:txPr>
        <c:crossAx val="109470880"/>
        <c:crosses val="autoZero"/>
        <c:auto val="1"/>
        <c:lblAlgn val="ctr"/>
        <c:lblOffset val="100"/>
        <c:noMultiLvlLbl val="0"/>
      </c:catAx>
      <c:valAx>
        <c:axId val="109470880"/>
        <c:scaling>
          <c:orientation val="minMax"/>
        </c:scaling>
        <c:delete val="0"/>
        <c:axPos val="b"/>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nl-NL"/>
          </a:p>
        </c:txPr>
        <c:crossAx val="109467352"/>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nl-NL"/>
        </a:p>
      </c:txPr>
    </c:legend>
    <c:plotVisOnly val="1"/>
    <c:dispBlanksAs val="gap"/>
    <c:showDLblsOverMax val="0"/>
  </c:chart>
  <c:spPr>
    <a:noFill/>
    <a:ln>
      <a:noFill/>
    </a:ln>
    <a:effectLst/>
  </c:spPr>
  <c:txPr>
    <a:bodyPr/>
    <a:lstStyle/>
    <a:p>
      <a:pPr>
        <a:defRPr/>
      </a:pPr>
      <a:endParaRPr lang="nl-NL"/>
    </a:p>
  </c:txPr>
  <c:externalData r:id="rId4">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c:date1904 val="0"/>
  <c:lang val="nl-NL"/>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nl-NL"/>
              <a:t>Technical Connections</a:t>
            </a:r>
            <a:r>
              <a:rPr lang="nl-NL" baseline="0"/>
              <a:t> Available</a:t>
            </a:r>
            <a:endParaRPr lang="nl-NL"/>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nl-NL"/>
        </a:p>
      </c:txPr>
    </c:title>
    <c:autoTitleDeleted val="0"/>
    <c:plotArea>
      <c:layout/>
      <c:pieChart>
        <c:varyColors val="1"/>
        <c:ser>
          <c:idx val="0"/>
          <c:order val="0"/>
          <c:dPt>
            <c:idx val="0"/>
            <c:bubble3D val="0"/>
            <c:spPr>
              <a:solidFill>
                <a:schemeClr val="accent1"/>
              </a:solidFill>
              <a:ln w="19050">
                <a:solidFill>
                  <a:schemeClr val="lt1"/>
                </a:solidFill>
              </a:ln>
              <a:effectLst/>
            </c:spPr>
            <c:extLst xmlns:c16r2="http://schemas.microsoft.com/office/drawing/2015/06/chart">
              <c:ext xmlns:c16="http://schemas.microsoft.com/office/drawing/2014/chart" uri="{C3380CC4-5D6E-409C-BE32-E72D297353CC}">
                <c16:uniqueId val="{00000001-10DC-4F4D-8971-A9665EFF1257}"/>
              </c:ext>
            </c:extLst>
          </c:dPt>
          <c:dPt>
            <c:idx val="1"/>
            <c:bubble3D val="0"/>
            <c:spPr>
              <a:solidFill>
                <a:schemeClr val="accent2"/>
              </a:solidFill>
              <a:ln w="19050">
                <a:solidFill>
                  <a:schemeClr val="lt1"/>
                </a:solidFill>
              </a:ln>
              <a:effectLst/>
            </c:spPr>
            <c:extLst xmlns:c16r2="http://schemas.microsoft.com/office/drawing/2015/06/chart">
              <c:ext xmlns:c16="http://schemas.microsoft.com/office/drawing/2014/chart" uri="{C3380CC4-5D6E-409C-BE32-E72D297353CC}">
                <c16:uniqueId val="{00000003-10DC-4F4D-8971-A9665EFF1257}"/>
              </c:ext>
            </c:extLst>
          </c:dPt>
          <c:dPt>
            <c:idx val="2"/>
            <c:bubble3D val="0"/>
            <c:spPr>
              <a:solidFill>
                <a:schemeClr val="accent3"/>
              </a:solidFill>
              <a:ln w="19050">
                <a:solidFill>
                  <a:schemeClr val="lt1"/>
                </a:solidFill>
              </a:ln>
              <a:effectLst/>
            </c:spPr>
            <c:extLst xmlns:c16r2="http://schemas.microsoft.com/office/drawing/2015/06/chart">
              <c:ext xmlns:c16="http://schemas.microsoft.com/office/drawing/2014/chart" uri="{C3380CC4-5D6E-409C-BE32-E72D297353CC}">
                <c16:uniqueId val="{00000005-10DC-4F4D-8971-A9665EFF1257}"/>
              </c:ext>
            </c:extLst>
          </c:dPt>
          <c:dPt>
            <c:idx val="3"/>
            <c:bubble3D val="0"/>
            <c:spPr>
              <a:solidFill>
                <a:schemeClr val="accent4"/>
              </a:solidFill>
              <a:ln w="19050">
                <a:solidFill>
                  <a:schemeClr val="lt1"/>
                </a:solidFill>
              </a:ln>
              <a:effectLst/>
            </c:spPr>
            <c:extLst xmlns:c16r2="http://schemas.microsoft.com/office/drawing/2015/06/chart">
              <c:ext xmlns:c16="http://schemas.microsoft.com/office/drawing/2014/chart" uri="{C3380CC4-5D6E-409C-BE32-E72D297353CC}">
                <c16:uniqueId val="{00000007-10DC-4F4D-8971-A9665EFF1257}"/>
              </c:ext>
            </c:extLst>
          </c:dPt>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nl-NL"/>
              </a:p>
            </c:txPr>
            <c:dLblPos val="bestFit"/>
            <c:showLegendKey val="0"/>
            <c:showVal val="1"/>
            <c:showCatName val="0"/>
            <c:showSerName val="0"/>
            <c:showPercent val="0"/>
            <c:showBubbleSize val="0"/>
            <c:showLeaderLines val="1"/>
            <c:leaderLines>
              <c:spPr>
                <a:ln w="9525" cap="flat" cmpd="sng" algn="ctr">
                  <a:solidFill>
                    <a:schemeClr val="tx1">
                      <a:lumMod val="35000"/>
                      <a:lumOff val="65000"/>
                    </a:schemeClr>
                  </a:solidFill>
                  <a:round/>
                </a:ln>
                <a:effectLst/>
              </c:spPr>
            </c:leaderLines>
            <c:extLst xmlns:c16r2="http://schemas.microsoft.com/office/drawing/2015/06/chart">
              <c:ext xmlns:c15="http://schemas.microsoft.com/office/drawing/2012/chart" uri="{CE6537A1-D6FC-4f65-9D91-7224C49458BB}"/>
            </c:extLst>
          </c:dLbls>
          <c:cat>
            <c:strRef>
              <c:f>'Open Data'!$C$43:$C$46</c:f>
              <c:strCache>
                <c:ptCount val="4"/>
                <c:pt idx="0">
                  <c:v>Website ('screen scraping')</c:v>
                </c:pt>
                <c:pt idx="1">
                  <c:v>Webservice</c:v>
                </c:pt>
                <c:pt idx="2">
                  <c:v>FTP</c:v>
                </c:pt>
                <c:pt idx="3">
                  <c:v>Unknown</c:v>
                </c:pt>
              </c:strCache>
            </c:strRef>
          </c:cat>
          <c:val>
            <c:numRef>
              <c:f>'Open Data'!$D$43:$D$46</c:f>
              <c:numCache>
                <c:formatCode>General</c:formatCode>
                <c:ptCount val="4"/>
                <c:pt idx="0">
                  <c:v>19</c:v>
                </c:pt>
                <c:pt idx="1">
                  <c:v>7</c:v>
                </c:pt>
                <c:pt idx="2">
                  <c:v>2</c:v>
                </c:pt>
                <c:pt idx="3">
                  <c:v>0</c:v>
                </c:pt>
              </c:numCache>
            </c:numRef>
          </c:val>
          <c:extLst xmlns:c16r2="http://schemas.microsoft.com/office/drawing/2015/06/chart">
            <c:ext xmlns:c16="http://schemas.microsoft.com/office/drawing/2014/chart" uri="{C3380CC4-5D6E-409C-BE32-E72D297353CC}">
              <c16:uniqueId val="{00000000-C66E-4C6D-823E-E42B4EDDA708}"/>
            </c:ext>
          </c:extLst>
        </c:ser>
        <c:dLbls>
          <c:dLblPos val="bestFit"/>
          <c:showLegendKey val="0"/>
          <c:showVal val="1"/>
          <c:showCatName val="0"/>
          <c:showSerName val="0"/>
          <c:showPercent val="0"/>
          <c:showBubbleSize val="0"/>
          <c:showLeaderLines val="1"/>
        </c:dLbls>
        <c:firstSliceAng val="0"/>
      </c:pieChart>
      <c:spPr>
        <a:noFill/>
        <a:ln>
          <a:noFill/>
        </a:ln>
        <a:effectLst/>
      </c:spPr>
    </c:plotArea>
    <c:legend>
      <c:legendPos val="b"/>
      <c:overlay val="0"/>
      <c:spPr>
        <a:noFill/>
        <a:ln>
          <a:noFill/>
        </a:ln>
        <a:effectLst/>
      </c:spPr>
      <c:txPr>
        <a:bodyPr rot="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nl-NL"/>
        </a:p>
      </c:txPr>
    </c:legend>
    <c:plotVisOnly val="1"/>
    <c:dispBlanksAs val="gap"/>
    <c:showDLblsOverMax val="0"/>
  </c:chart>
  <c:spPr>
    <a:noFill/>
    <a:ln>
      <a:noFill/>
    </a:ln>
    <a:effectLst/>
  </c:spPr>
  <c:txPr>
    <a:bodyPr/>
    <a:lstStyle/>
    <a:p>
      <a:pPr>
        <a:defRPr/>
      </a:pPr>
      <a:endParaRPr lang="nl-NL"/>
    </a:p>
  </c:txPr>
  <c:externalData r:id="rId4">
    <c:autoUpdate val="0"/>
  </c:externalData>
</c:chartSpace>
</file>

<file path=ppt/charts/chart11.xml><?xml version="1.0" encoding="utf-8"?>
<c:chartSpace xmlns:c="http://schemas.openxmlformats.org/drawingml/2006/chart" xmlns:a="http://schemas.openxmlformats.org/drawingml/2006/main" xmlns:r="http://schemas.openxmlformats.org/officeDocument/2006/relationships">
  <c:date1904 val="0"/>
  <c:lang val="nl-NL"/>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nl-NL"/>
              <a:t>Available Technical Formats</a:t>
            </a: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nl-NL"/>
        </a:p>
      </c:txPr>
    </c:title>
    <c:autoTitleDeleted val="0"/>
    <c:plotArea>
      <c:layout/>
      <c:pieChart>
        <c:varyColors val="1"/>
        <c:ser>
          <c:idx val="0"/>
          <c:order val="0"/>
          <c:dPt>
            <c:idx val="0"/>
            <c:bubble3D val="0"/>
            <c:spPr>
              <a:solidFill>
                <a:schemeClr val="accent1"/>
              </a:solidFill>
              <a:ln w="19050">
                <a:solidFill>
                  <a:schemeClr val="lt1"/>
                </a:solidFill>
              </a:ln>
              <a:effectLst/>
            </c:spPr>
            <c:extLst xmlns:c16r2="http://schemas.microsoft.com/office/drawing/2015/06/chart">
              <c:ext xmlns:c16="http://schemas.microsoft.com/office/drawing/2014/chart" uri="{C3380CC4-5D6E-409C-BE32-E72D297353CC}">
                <c16:uniqueId val="{00000001-4A32-4271-BD0F-C16243525B4D}"/>
              </c:ext>
            </c:extLst>
          </c:dPt>
          <c:dPt>
            <c:idx val="1"/>
            <c:bubble3D val="0"/>
            <c:spPr>
              <a:solidFill>
                <a:schemeClr val="accent2"/>
              </a:solidFill>
              <a:ln w="19050">
                <a:solidFill>
                  <a:schemeClr val="lt1"/>
                </a:solidFill>
              </a:ln>
              <a:effectLst/>
            </c:spPr>
            <c:extLst xmlns:c16r2="http://schemas.microsoft.com/office/drawing/2015/06/chart">
              <c:ext xmlns:c16="http://schemas.microsoft.com/office/drawing/2014/chart" uri="{C3380CC4-5D6E-409C-BE32-E72D297353CC}">
                <c16:uniqueId val="{00000003-4A32-4271-BD0F-C16243525B4D}"/>
              </c:ext>
            </c:extLst>
          </c:dPt>
          <c:dPt>
            <c:idx val="2"/>
            <c:bubble3D val="0"/>
            <c:spPr>
              <a:solidFill>
                <a:schemeClr val="accent3"/>
              </a:solidFill>
              <a:ln w="19050">
                <a:solidFill>
                  <a:schemeClr val="lt1"/>
                </a:solidFill>
              </a:ln>
              <a:effectLst/>
            </c:spPr>
            <c:extLst xmlns:c16r2="http://schemas.microsoft.com/office/drawing/2015/06/chart">
              <c:ext xmlns:c16="http://schemas.microsoft.com/office/drawing/2014/chart" uri="{C3380CC4-5D6E-409C-BE32-E72D297353CC}">
                <c16:uniqueId val="{00000005-4A32-4271-BD0F-C16243525B4D}"/>
              </c:ext>
            </c:extLst>
          </c:dPt>
          <c:dPt>
            <c:idx val="3"/>
            <c:bubble3D val="0"/>
            <c:spPr>
              <a:solidFill>
                <a:schemeClr val="accent4"/>
              </a:solidFill>
              <a:ln w="19050">
                <a:solidFill>
                  <a:schemeClr val="lt1"/>
                </a:solidFill>
              </a:ln>
              <a:effectLst/>
            </c:spPr>
            <c:extLst xmlns:c16r2="http://schemas.microsoft.com/office/drawing/2015/06/chart">
              <c:ext xmlns:c16="http://schemas.microsoft.com/office/drawing/2014/chart" uri="{C3380CC4-5D6E-409C-BE32-E72D297353CC}">
                <c16:uniqueId val="{00000007-4A32-4271-BD0F-C16243525B4D}"/>
              </c:ext>
            </c:extLst>
          </c:dPt>
          <c:dPt>
            <c:idx val="4"/>
            <c:bubble3D val="0"/>
            <c:spPr>
              <a:solidFill>
                <a:schemeClr val="accent5"/>
              </a:solidFill>
              <a:ln w="19050">
                <a:solidFill>
                  <a:schemeClr val="lt1"/>
                </a:solidFill>
              </a:ln>
              <a:effectLst/>
            </c:spPr>
            <c:extLst xmlns:c16r2="http://schemas.microsoft.com/office/drawing/2015/06/chart">
              <c:ext xmlns:c16="http://schemas.microsoft.com/office/drawing/2014/chart" uri="{C3380CC4-5D6E-409C-BE32-E72D297353CC}">
                <c16:uniqueId val="{00000009-4A32-4271-BD0F-C16243525B4D}"/>
              </c:ext>
            </c:extLst>
          </c:dPt>
          <c:dPt>
            <c:idx val="5"/>
            <c:bubble3D val="0"/>
            <c:spPr>
              <a:solidFill>
                <a:schemeClr val="accent6"/>
              </a:solidFill>
              <a:ln w="19050">
                <a:solidFill>
                  <a:schemeClr val="lt1"/>
                </a:solidFill>
              </a:ln>
              <a:effectLst/>
            </c:spPr>
            <c:extLst xmlns:c16r2="http://schemas.microsoft.com/office/drawing/2015/06/chart">
              <c:ext xmlns:c16="http://schemas.microsoft.com/office/drawing/2014/chart" uri="{C3380CC4-5D6E-409C-BE32-E72D297353CC}">
                <c16:uniqueId val="{0000000B-4A32-4271-BD0F-C16243525B4D}"/>
              </c:ext>
            </c:extLst>
          </c:dPt>
          <c:dPt>
            <c:idx val="6"/>
            <c:bubble3D val="0"/>
            <c:spPr>
              <a:solidFill>
                <a:schemeClr val="accent1">
                  <a:lumMod val="60000"/>
                </a:schemeClr>
              </a:solidFill>
              <a:ln w="19050">
                <a:solidFill>
                  <a:schemeClr val="lt1"/>
                </a:solidFill>
              </a:ln>
              <a:effectLst/>
            </c:spPr>
            <c:extLst xmlns:c16r2="http://schemas.microsoft.com/office/drawing/2015/06/chart">
              <c:ext xmlns:c16="http://schemas.microsoft.com/office/drawing/2014/chart" uri="{C3380CC4-5D6E-409C-BE32-E72D297353CC}">
                <c16:uniqueId val="{0000000D-4A32-4271-BD0F-C16243525B4D}"/>
              </c:ext>
            </c:extLst>
          </c:dPt>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nl-NL"/>
              </a:p>
            </c:txPr>
            <c:dLblPos val="bestFit"/>
            <c:showLegendKey val="0"/>
            <c:showVal val="1"/>
            <c:showCatName val="0"/>
            <c:showSerName val="0"/>
            <c:showPercent val="0"/>
            <c:showBubbleSize val="0"/>
            <c:showLeaderLines val="1"/>
            <c:leaderLines>
              <c:spPr>
                <a:ln w="9525" cap="flat" cmpd="sng" algn="ctr">
                  <a:solidFill>
                    <a:schemeClr val="tx1">
                      <a:lumMod val="35000"/>
                      <a:lumOff val="65000"/>
                    </a:schemeClr>
                  </a:solidFill>
                  <a:round/>
                </a:ln>
                <a:effectLst/>
              </c:spPr>
            </c:leaderLines>
            <c:extLst xmlns:c16r2="http://schemas.microsoft.com/office/drawing/2015/06/chart">
              <c:ext xmlns:c15="http://schemas.microsoft.com/office/drawing/2012/chart" uri="{CE6537A1-D6FC-4f65-9D91-7224C49458BB}"/>
            </c:extLst>
          </c:dLbls>
          <c:cat>
            <c:strRef>
              <c:f>'Open Data'!$C$49:$C$55</c:f>
              <c:strCache>
                <c:ptCount val="7"/>
                <c:pt idx="0">
                  <c:v>PDF Scanned</c:v>
                </c:pt>
                <c:pt idx="1">
                  <c:v>PDF Indexable text</c:v>
                </c:pt>
                <c:pt idx="2">
                  <c:v>HTML</c:v>
                </c:pt>
                <c:pt idx="3">
                  <c:v>RDF/XML</c:v>
                </c:pt>
                <c:pt idx="4">
                  <c:v>Word</c:v>
                </c:pt>
                <c:pt idx="5">
                  <c:v>TXT</c:v>
                </c:pt>
                <c:pt idx="6">
                  <c:v>JSON</c:v>
                </c:pt>
              </c:strCache>
            </c:strRef>
          </c:cat>
          <c:val>
            <c:numRef>
              <c:f>'Open Data'!$D$49:$D$55</c:f>
              <c:numCache>
                <c:formatCode>General</c:formatCode>
                <c:ptCount val="7"/>
                <c:pt idx="0">
                  <c:v>3</c:v>
                </c:pt>
                <c:pt idx="1">
                  <c:v>12</c:v>
                </c:pt>
                <c:pt idx="2">
                  <c:v>14</c:v>
                </c:pt>
                <c:pt idx="3">
                  <c:v>7</c:v>
                </c:pt>
                <c:pt idx="4">
                  <c:v>8</c:v>
                </c:pt>
                <c:pt idx="5">
                  <c:v>1</c:v>
                </c:pt>
                <c:pt idx="6">
                  <c:v>1</c:v>
                </c:pt>
              </c:numCache>
            </c:numRef>
          </c:val>
          <c:extLst xmlns:c16r2="http://schemas.microsoft.com/office/drawing/2015/06/chart">
            <c:ext xmlns:c16="http://schemas.microsoft.com/office/drawing/2014/chart" uri="{C3380CC4-5D6E-409C-BE32-E72D297353CC}">
              <c16:uniqueId val="{00000000-0782-424F-8C30-B91DC437E6C3}"/>
            </c:ext>
          </c:extLst>
        </c:ser>
        <c:dLbls>
          <c:dLblPos val="bestFit"/>
          <c:showLegendKey val="0"/>
          <c:showVal val="1"/>
          <c:showCatName val="0"/>
          <c:showSerName val="0"/>
          <c:showPercent val="0"/>
          <c:showBubbleSize val="0"/>
          <c:showLeaderLines val="1"/>
        </c:dLbls>
        <c:firstSliceAng val="0"/>
      </c:pieChart>
      <c:spPr>
        <a:noFill/>
        <a:ln>
          <a:noFill/>
        </a:ln>
        <a:effectLst/>
      </c:spPr>
    </c:plotArea>
    <c:legend>
      <c:legendPos val="b"/>
      <c:overlay val="0"/>
      <c:spPr>
        <a:noFill/>
        <a:ln>
          <a:noFill/>
        </a:ln>
        <a:effectLst/>
      </c:spPr>
      <c:txPr>
        <a:bodyPr rot="0" spcFirstLastPara="1" vertOverflow="ellipsis" vert="horz" wrap="square" anchor="ctr" anchorCtr="1"/>
        <a:lstStyle/>
        <a:p>
          <a:pPr>
            <a:defRPr sz="1100" b="0" i="0" u="none" strike="noStrike" kern="1200" baseline="0">
              <a:solidFill>
                <a:schemeClr val="tx1">
                  <a:lumMod val="65000"/>
                  <a:lumOff val="35000"/>
                </a:schemeClr>
              </a:solidFill>
              <a:latin typeface="+mn-lt"/>
              <a:ea typeface="+mn-ea"/>
              <a:cs typeface="+mn-cs"/>
            </a:defRPr>
          </a:pPr>
          <a:endParaRPr lang="nl-NL"/>
        </a:p>
      </c:txPr>
    </c:legend>
    <c:plotVisOnly val="1"/>
    <c:dispBlanksAs val="gap"/>
    <c:showDLblsOverMax val="0"/>
  </c:chart>
  <c:spPr>
    <a:noFill/>
    <a:ln>
      <a:noFill/>
    </a:ln>
    <a:effectLst/>
  </c:spPr>
  <c:txPr>
    <a:bodyPr/>
    <a:lstStyle/>
    <a:p>
      <a:pPr>
        <a:defRPr/>
      </a:pPr>
      <a:endParaRPr lang="nl-NL"/>
    </a:p>
  </c:txPr>
  <c:externalData r:id="rId4">
    <c:autoUpdate val="0"/>
  </c:externalData>
</c:chartSpace>
</file>

<file path=ppt/charts/chart12.xml><?xml version="1.0" encoding="utf-8"?>
<c:chartSpace xmlns:c="http://schemas.openxmlformats.org/drawingml/2006/chart" xmlns:a="http://schemas.openxmlformats.org/drawingml/2006/main" xmlns:r="http://schemas.openxmlformats.org/officeDocument/2006/relationships">
  <c:date1904 val="0"/>
  <c:lang val="nl-NL"/>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nl-NL"/>
              <a:t>Existence of Citation</a:t>
            </a:r>
            <a:r>
              <a:rPr lang="nl-NL" baseline="0"/>
              <a:t> Guides</a:t>
            </a:r>
            <a:endParaRPr lang="nl-NL"/>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nl-NL"/>
        </a:p>
      </c:txPr>
    </c:title>
    <c:autoTitleDeleted val="0"/>
    <c:plotArea>
      <c:layout/>
      <c:pieChart>
        <c:varyColors val="1"/>
        <c:ser>
          <c:idx val="0"/>
          <c:order val="0"/>
          <c:dPt>
            <c:idx val="0"/>
            <c:bubble3D val="0"/>
            <c:spPr>
              <a:solidFill>
                <a:schemeClr val="accent1"/>
              </a:solidFill>
              <a:ln w="19050">
                <a:solidFill>
                  <a:schemeClr val="lt1"/>
                </a:solidFill>
              </a:ln>
              <a:effectLst/>
            </c:spPr>
            <c:extLst xmlns:c16r2="http://schemas.microsoft.com/office/drawing/2015/06/chart">
              <c:ext xmlns:c16="http://schemas.microsoft.com/office/drawing/2014/chart" uri="{C3380CC4-5D6E-409C-BE32-E72D297353CC}">
                <c16:uniqueId val="{00000001-6B01-408A-9927-9C1C598EC2EC}"/>
              </c:ext>
            </c:extLst>
          </c:dPt>
          <c:dPt>
            <c:idx val="1"/>
            <c:bubble3D val="0"/>
            <c:spPr>
              <a:solidFill>
                <a:schemeClr val="accent2"/>
              </a:solidFill>
              <a:ln w="19050">
                <a:solidFill>
                  <a:schemeClr val="lt1"/>
                </a:solidFill>
              </a:ln>
              <a:effectLst/>
            </c:spPr>
            <c:extLst xmlns:c16r2="http://schemas.microsoft.com/office/drawing/2015/06/chart">
              <c:ext xmlns:c16="http://schemas.microsoft.com/office/drawing/2014/chart" uri="{C3380CC4-5D6E-409C-BE32-E72D297353CC}">
                <c16:uniqueId val="{00000003-6B01-408A-9927-9C1C598EC2EC}"/>
              </c:ext>
            </c:extLst>
          </c:dPt>
          <c:dPt>
            <c:idx val="2"/>
            <c:bubble3D val="0"/>
            <c:spPr>
              <a:solidFill>
                <a:schemeClr val="accent3"/>
              </a:solidFill>
              <a:ln w="19050">
                <a:solidFill>
                  <a:schemeClr val="lt1"/>
                </a:solidFill>
              </a:ln>
              <a:effectLst/>
            </c:spPr>
            <c:extLst xmlns:c16r2="http://schemas.microsoft.com/office/drawing/2015/06/chart">
              <c:ext xmlns:c16="http://schemas.microsoft.com/office/drawing/2014/chart" uri="{C3380CC4-5D6E-409C-BE32-E72D297353CC}">
                <c16:uniqueId val="{00000005-6B01-408A-9927-9C1C598EC2EC}"/>
              </c:ext>
            </c:extLst>
          </c:dPt>
          <c:dPt>
            <c:idx val="3"/>
            <c:bubble3D val="0"/>
            <c:spPr>
              <a:solidFill>
                <a:schemeClr val="accent4"/>
              </a:solidFill>
              <a:ln w="19050">
                <a:solidFill>
                  <a:schemeClr val="lt1"/>
                </a:solidFill>
              </a:ln>
              <a:effectLst/>
            </c:spPr>
            <c:extLst xmlns:c16r2="http://schemas.microsoft.com/office/drawing/2015/06/chart">
              <c:ext xmlns:c16="http://schemas.microsoft.com/office/drawing/2014/chart" uri="{C3380CC4-5D6E-409C-BE32-E72D297353CC}">
                <c16:uniqueId val="{00000007-6B01-408A-9927-9C1C598EC2EC}"/>
              </c:ext>
            </c:extLst>
          </c:dPt>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nl-NL"/>
              </a:p>
            </c:txPr>
            <c:dLblPos val="bestFit"/>
            <c:showLegendKey val="0"/>
            <c:showVal val="1"/>
            <c:showCatName val="0"/>
            <c:showSerName val="0"/>
            <c:showPercent val="0"/>
            <c:showBubbleSize val="0"/>
            <c:showLeaderLines val="1"/>
            <c:leaderLines>
              <c:spPr>
                <a:ln w="9525" cap="flat" cmpd="sng" algn="ctr">
                  <a:solidFill>
                    <a:schemeClr val="tx1">
                      <a:lumMod val="35000"/>
                      <a:lumOff val="65000"/>
                    </a:schemeClr>
                  </a:solidFill>
                  <a:round/>
                </a:ln>
                <a:effectLst/>
              </c:spPr>
            </c:leaderLines>
            <c:extLst xmlns:c16r2="http://schemas.microsoft.com/office/drawing/2015/06/chart">
              <c:ext xmlns:c15="http://schemas.microsoft.com/office/drawing/2012/chart" uri="{CE6537A1-D6FC-4f65-9D91-7224C49458BB}"/>
            </c:extLst>
          </c:dLbls>
          <c:cat>
            <c:strRef>
              <c:f>'Citation Guidelines'!$B$35:$B$38</c:f>
              <c:strCache>
                <c:ptCount val="4"/>
                <c:pt idx="0">
                  <c:v>None</c:v>
                </c:pt>
                <c:pt idx="1">
                  <c:v>Public body</c:v>
                </c:pt>
                <c:pt idx="2">
                  <c:v>Private publisher</c:v>
                </c:pt>
                <c:pt idx="3">
                  <c:v>Unknown</c:v>
                </c:pt>
              </c:strCache>
            </c:strRef>
          </c:cat>
          <c:val>
            <c:numRef>
              <c:f>'Citation Guidelines'!$C$35:$C$38</c:f>
              <c:numCache>
                <c:formatCode>General</c:formatCode>
                <c:ptCount val="4"/>
                <c:pt idx="0">
                  <c:v>20</c:v>
                </c:pt>
                <c:pt idx="1">
                  <c:v>3</c:v>
                </c:pt>
                <c:pt idx="2">
                  <c:v>2</c:v>
                </c:pt>
                <c:pt idx="3">
                  <c:v>3</c:v>
                </c:pt>
              </c:numCache>
            </c:numRef>
          </c:val>
          <c:extLst xmlns:c16r2="http://schemas.microsoft.com/office/drawing/2015/06/chart">
            <c:ext xmlns:c16="http://schemas.microsoft.com/office/drawing/2014/chart" uri="{C3380CC4-5D6E-409C-BE32-E72D297353CC}">
              <c16:uniqueId val="{00000000-B03F-4661-8931-CBA7E50DFBBB}"/>
            </c:ext>
          </c:extLst>
        </c:ser>
        <c:dLbls>
          <c:dLblPos val="bestFit"/>
          <c:showLegendKey val="0"/>
          <c:showVal val="1"/>
          <c:showCatName val="0"/>
          <c:showSerName val="0"/>
          <c:showPercent val="0"/>
          <c:showBubbleSize val="0"/>
          <c:showLeaderLines val="1"/>
        </c:dLbls>
        <c:firstSliceAng val="0"/>
      </c:pieChart>
      <c:spPr>
        <a:noFill/>
        <a:ln>
          <a:noFill/>
        </a:ln>
        <a:effectLst/>
      </c:spPr>
    </c:plotArea>
    <c:legend>
      <c:legendPos val="b"/>
      <c:overlay val="0"/>
      <c:spPr>
        <a:noFill/>
        <a:ln>
          <a:noFill/>
        </a:ln>
        <a:effectLst/>
      </c:spPr>
      <c:txPr>
        <a:bodyPr rot="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nl-NL"/>
        </a:p>
      </c:txPr>
    </c:legend>
    <c:plotVisOnly val="1"/>
    <c:dispBlanksAs val="gap"/>
    <c:showDLblsOverMax val="0"/>
  </c:chart>
  <c:spPr>
    <a:noFill/>
    <a:ln>
      <a:noFill/>
    </a:ln>
    <a:effectLst/>
  </c:spPr>
  <c:txPr>
    <a:bodyPr/>
    <a:lstStyle/>
    <a:p>
      <a:pPr>
        <a:defRPr/>
      </a:pPr>
      <a:endParaRPr lang="nl-NL"/>
    </a:p>
  </c:txPr>
  <c:externalData r:id="rId4">
    <c:autoUpdate val="0"/>
  </c:externalData>
</c:chartSpace>
</file>

<file path=ppt/charts/chart13.xml><?xml version="1.0" encoding="utf-8"?>
<c:chartSpace xmlns:c="http://schemas.openxmlformats.org/drawingml/2006/chart" xmlns:a="http://schemas.openxmlformats.org/drawingml/2006/main" xmlns:r="http://schemas.openxmlformats.org/officeDocument/2006/relationships">
  <c:date1904 val="0"/>
  <c:lang val="nl-NL"/>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nl-NL"/>
              <a:t>Prefered Way</a:t>
            </a:r>
            <a:r>
              <a:rPr lang="nl-NL" baseline="0"/>
              <a:t> of Citing Case Law</a:t>
            </a:r>
            <a:endParaRPr lang="nl-NL"/>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nl-NL"/>
        </a:p>
      </c:txPr>
    </c:title>
    <c:autoTitleDeleted val="0"/>
    <c:plotArea>
      <c:layout/>
      <c:pieChart>
        <c:varyColors val="1"/>
        <c:ser>
          <c:idx val="0"/>
          <c:order val="0"/>
          <c:dPt>
            <c:idx val="0"/>
            <c:bubble3D val="0"/>
            <c:spPr>
              <a:solidFill>
                <a:schemeClr val="accent1"/>
              </a:solidFill>
              <a:ln w="19050">
                <a:solidFill>
                  <a:schemeClr val="lt1"/>
                </a:solidFill>
              </a:ln>
              <a:effectLst/>
            </c:spPr>
            <c:extLst xmlns:c16r2="http://schemas.microsoft.com/office/drawing/2015/06/chart">
              <c:ext xmlns:c16="http://schemas.microsoft.com/office/drawing/2014/chart" uri="{C3380CC4-5D6E-409C-BE32-E72D297353CC}">
                <c16:uniqueId val="{00000001-93AB-4AC8-883A-527204AD3988}"/>
              </c:ext>
            </c:extLst>
          </c:dPt>
          <c:dPt>
            <c:idx val="1"/>
            <c:bubble3D val="0"/>
            <c:spPr>
              <a:solidFill>
                <a:schemeClr val="accent2"/>
              </a:solidFill>
              <a:ln w="19050">
                <a:solidFill>
                  <a:schemeClr val="lt1"/>
                </a:solidFill>
              </a:ln>
              <a:effectLst/>
            </c:spPr>
            <c:extLst xmlns:c16r2="http://schemas.microsoft.com/office/drawing/2015/06/chart">
              <c:ext xmlns:c16="http://schemas.microsoft.com/office/drawing/2014/chart" uri="{C3380CC4-5D6E-409C-BE32-E72D297353CC}">
                <c16:uniqueId val="{00000003-93AB-4AC8-883A-527204AD3988}"/>
              </c:ext>
            </c:extLst>
          </c:dPt>
          <c:dPt>
            <c:idx val="2"/>
            <c:bubble3D val="0"/>
            <c:spPr>
              <a:solidFill>
                <a:schemeClr val="accent3"/>
              </a:solidFill>
              <a:ln w="19050">
                <a:solidFill>
                  <a:schemeClr val="lt1"/>
                </a:solidFill>
              </a:ln>
              <a:effectLst/>
            </c:spPr>
            <c:extLst xmlns:c16r2="http://schemas.microsoft.com/office/drawing/2015/06/chart">
              <c:ext xmlns:c16="http://schemas.microsoft.com/office/drawing/2014/chart" uri="{C3380CC4-5D6E-409C-BE32-E72D297353CC}">
                <c16:uniqueId val="{00000005-93AB-4AC8-883A-527204AD3988}"/>
              </c:ext>
            </c:extLst>
          </c:dPt>
          <c:dPt>
            <c:idx val="3"/>
            <c:bubble3D val="0"/>
            <c:spPr>
              <a:solidFill>
                <a:schemeClr val="accent4"/>
              </a:solidFill>
              <a:ln w="19050">
                <a:solidFill>
                  <a:schemeClr val="lt1"/>
                </a:solidFill>
              </a:ln>
              <a:effectLst/>
            </c:spPr>
            <c:extLst xmlns:c16r2="http://schemas.microsoft.com/office/drawing/2015/06/chart">
              <c:ext xmlns:c16="http://schemas.microsoft.com/office/drawing/2014/chart" uri="{C3380CC4-5D6E-409C-BE32-E72D297353CC}">
                <c16:uniqueId val="{00000007-93AB-4AC8-883A-527204AD3988}"/>
              </c:ext>
            </c:extLst>
          </c:dPt>
          <c:dPt>
            <c:idx val="4"/>
            <c:bubble3D val="0"/>
            <c:spPr>
              <a:solidFill>
                <a:schemeClr val="accent5"/>
              </a:solidFill>
              <a:ln w="19050">
                <a:solidFill>
                  <a:schemeClr val="lt1"/>
                </a:solidFill>
              </a:ln>
              <a:effectLst/>
            </c:spPr>
            <c:extLst xmlns:c16r2="http://schemas.microsoft.com/office/drawing/2015/06/chart">
              <c:ext xmlns:c16="http://schemas.microsoft.com/office/drawing/2014/chart" uri="{C3380CC4-5D6E-409C-BE32-E72D297353CC}">
                <c16:uniqueId val="{00000009-93AB-4AC8-883A-527204AD3988}"/>
              </c:ext>
            </c:extLst>
          </c:dPt>
          <c:dPt>
            <c:idx val="5"/>
            <c:bubble3D val="0"/>
            <c:spPr>
              <a:solidFill>
                <a:schemeClr val="accent6"/>
              </a:solidFill>
              <a:ln w="19050">
                <a:solidFill>
                  <a:schemeClr val="lt1"/>
                </a:solidFill>
              </a:ln>
              <a:effectLst/>
            </c:spPr>
            <c:extLst xmlns:c16r2="http://schemas.microsoft.com/office/drawing/2015/06/chart">
              <c:ext xmlns:c16="http://schemas.microsoft.com/office/drawing/2014/chart" uri="{C3380CC4-5D6E-409C-BE32-E72D297353CC}">
                <c16:uniqueId val="{0000000B-93AB-4AC8-883A-527204AD3988}"/>
              </c:ext>
            </c:extLst>
          </c:dPt>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nl-NL"/>
              </a:p>
            </c:txPr>
            <c:dLblPos val="bestFit"/>
            <c:showLegendKey val="0"/>
            <c:showVal val="1"/>
            <c:showCatName val="0"/>
            <c:showSerName val="0"/>
            <c:showPercent val="0"/>
            <c:showBubbleSize val="0"/>
            <c:showLeaderLines val="1"/>
            <c:leaderLines>
              <c:spPr>
                <a:ln w="9525" cap="flat" cmpd="sng" algn="ctr">
                  <a:solidFill>
                    <a:schemeClr val="tx1">
                      <a:lumMod val="35000"/>
                      <a:lumOff val="65000"/>
                    </a:schemeClr>
                  </a:solidFill>
                  <a:round/>
                </a:ln>
                <a:effectLst/>
              </c:spPr>
            </c:leaderLines>
            <c:extLst xmlns:c16r2="http://schemas.microsoft.com/office/drawing/2015/06/chart">
              <c:ext xmlns:c15="http://schemas.microsoft.com/office/drawing/2012/chart" uri="{CE6537A1-D6FC-4f65-9D91-7224C49458BB}"/>
            </c:extLst>
          </c:dLbls>
          <c:cat>
            <c:strRef>
              <c:f>'Citation Guidelines'!$B$42:$B$47</c:f>
              <c:strCache>
                <c:ptCount val="6"/>
                <c:pt idx="0">
                  <c:v>Case number</c:v>
                </c:pt>
                <c:pt idx="1">
                  <c:v>Case number  + parties</c:v>
                </c:pt>
                <c:pt idx="2">
                  <c:v>ECLI</c:v>
                </c:pt>
                <c:pt idx="3">
                  <c:v>Decision number</c:v>
                </c:pt>
                <c:pt idx="4">
                  <c:v>Commercial reference</c:v>
                </c:pt>
                <c:pt idx="5">
                  <c:v>Other</c:v>
                </c:pt>
              </c:strCache>
            </c:strRef>
          </c:cat>
          <c:val>
            <c:numRef>
              <c:f>'Citation Guidelines'!$C$42:$C$47</c:f>
              <c:numCache>
                <c:formatCode>General</c:formatCode>
                <c:ptCount val="6"/>
                <c:pt idx="0">
                  <c:v>17</c:v>
                </c:pt>
                <c:pt idx="1">
                  <c:v>3</c:v>
                </c:pt>
                <c:pt idx="2">
                  <c:v>4</c:v>
                </c:pt>
                <c:pt idx="3">
                  <c:v>5</c:v>
                </c:pt>
                <c:pt idx="4">
                  <c:v>3</c:v>
                </c:pt>
                <c:pt idx="5">
                  <c:v>4</c:v>
                </c:pt>
              </c:numCache>
            </c:numRef>
          </c:val>
          <c:extLst xmlns:c16r2="http://schemas.microsoft.com/office/drawing/2015/06/chart">
            <c:ext xmlns:c16="http://schemas.microsoft.com/office/drawing/2014/chart" uri="{C3380CC4-5D6E-409C-BE32-E72D297353CC}">
              <c16:uniqueId val="{00000000-127B-439F-B15A-849F6E19C9C7}"/>
            </c:ext>
          </c:extLst>
        </c:ser>
        <c:dLbls>
          <c:dLblPos val="bestFit"/>
          <c:showLegendKey val="0"/>
          <c:showVal val="1"/>
          <c:showCatName val="0"/>
          <c:showSerName val="0"/>
          <c:showPercent val="0"/>
          <c:showBubbleSize val="0"/>
          <c:showLeaderLines val="1"/>
        </c:dLbls>
        <c:firstSliceAng val="0"/>
      </c:pieChart>
      <c:spPr>
        <a:noFill/>
        <a:ln>
          <a:noFill/>
        </a:ln>
        <a:effectLst/>
      </c:spPr>
    </c:plotArea>
    <c:legend>
      <c:legendPos val="b"/>
      <c:overlay val="0"/>
      <c:spPr>
        <a:noFill/>
        <a:ln>
          <a:noFill/>
        </a:ln>
        <a:effectLst/>
      </c:spPr>
      <c:txPr>
        <a:bodyPr rot="0" spcFirstLastPara="1" vertOverflow="ellipsis" vert="horz" wrap="square" anchor="ctr" anchorCtr="1"/>
        <a:lstStyle/>
        <a:p>
          <a:pPr>
            <a:defRPr sz="1100" b="0" i="0" u="none" strike="noStrike" kern="1200" baseline="0">
              <a:solidFill>
                <a:schemeClr val="tx1">
                  <a:lumMod val="65000"/>
                  <a:lumOff val="35000"/>
                </a:schemeClr>
              </a:solidFill>
              <a:latin typeface="+mn-lt"/>
              <a:ea typeface="+mn-ea"/>
              <a:cs typeface="+mn-cs"/>
            </a:defRPr>
          </a:pPr>
          <a:endParaRPr lang="nl-NL"/>
        </a:p>
      </c:txPr>
    </c:legend>
    <c:plotVisOnly val="1"/>
    <c:dispBlanksAs val="gap"/>
    <c:showDLblsOverMax val="0"/>
  </c:chart>
  <c:spPr>
    <a:noFill/>
    <a:ln>
      <a:noFill/>
    </a:ln>
    <a:effectLst/>
  </c:spPr>
  <c:txPr>
    <a:bodyPr/>
    <a:lstStyle/>
    <a:p>
      <a:pPr>
        <a:defRPr/>
      </a:pPr>
      <a:endParaRPr lang="nl-NL"/>
    </a:p>
  </c:txPr>
  <c:externalData r:id="rId4">
    <c:autoUpdate val="0"/>
  </c:externalData>
</c:chartSpace>
</file>

<file path=ppt/charts/chart14.xml><?xml version="1.0" encoding="utf-8"?>
<c:chartSpace xmlns:c="http://schemas.openxmlformats.org/drawingml/2006/chart" xmlns:a="http://schemas.openxmlformats.org/drawingml/2006/main" xmlns:r="http://schemas.openxmlformats.org/officeDocument/2006/relationships">
  <c:date1904 val="0"/>
  <c:lang val="nl-NL"/>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nl-NL"/>
              <a:t>Implementation of ECLI</a:t>
            </a: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nl-NL"/>
        </a:p>
      </c:txPr>
    </c:title>
    <c:autoTitleDeleted val="0"/>
    <c:plotArea>
      <c:layout/>
      <c:pieChart>
        <c:varyColors val="1"/>
        <c:ser>
          <c:idx val="0"/>
          <c:order val="0"/>
          <c:dPt>
            <c:idx val="0"/>
            <c:bubble3D val="0"/>
            <c:spPr>
              <a:solidFill>
                <a:schemeClr val="accent1"/>
              </a:solidFill>
              <a:ln w="19050">
                <a:solidFill>
                  <a:schemeClr val="lt1"/>
                </a:solidFill>
              </a:ln>
              <a:effectLst/>
            </c:spPr>
            <c:extLst xmlns:c16r2="http://schemas.microsoft.com/office/drawing/2015/06/chart">
              <c:ext xmlns:c16="http://schemas.microsoft.com/office/drawing/2014/chart" uri="{C3380CC4-5D6E-409C-BE32-E72D297353CC}">
                <c16:uniqueId val="{00000001-3094-4DEA-98B1-C01461AF67A9}"/>
              </c:ext>
            </c:extLst>
          </c:dPt>
          <c:dPt>
            <c:idx val="1"/>
            <c:bubble3D val="0"/>
            <c:spPr>
              <a:solidFill>
                <a:schemeClr val="accent2"/>
              </a:solidFill>
              <a:ln w="19050">
                <a:solidFill>
                  <a:schemeClr val="lt1"/>
                </a:solidFill>
              </a:ln>
              <a:effectLst/>
            </c:spPr>
            <c:extLst xmlns:c16r2="http://schemas.microsoft.com/office/drawing/2015/06/chart">
              <c:ext xmlns:c16="http://schemas.microsoft.com/office/drawing/2014/chart" uri="{C3380CC4-5D6E-409C-BE32-E72D297353CC}">
                <c16:uniqueId val="{00000003-3094-4DEA-98B1-C01461AF67A9}"/>
              </c:ext>
            </c:extLst>
          </c:dPt>
          <c:dPt>
            <c:idx val="2"/>
            <c:bubble3D val="0"/>
            <c:spPr>
              <a:solidFill>
                <a:schemeClr val="accent3"/>
              </a:solidFill>
              <a:ln w="19050">
                <a:solidFill>
                  <a:schemeClr val="lt1"/>
                </a:solidFill>
              </a:ln>
              <a:effectLst/>
            </c:spPr>
            <c:extLst xmlns:c16r2="http://schemas.microsoft.com/office/drawing/2015/06/chart">
              <c:ext xmlns:c16="http://schemas.microsoft.com/office/drawing/2014/chart" uri="{C3380CC4-5D6E-409C-BE32-E72D297353CC}">
                <c16:uniqueId val="{00000005-3094-4DEA-98B1-C01461AF67A9}"/>
              </c:ext>
            </c:extLst>
          </c:dPt>
          <c:dPt>
            <c:idx val="3"/>
            <c:bubble3D val="0"/>
            <c:spPr>
              <a:solidFill>
                <a:schemeClr val="accent4"/>
              </a:solidFill>
              <a:ln w="19050">
                <a:solidFill>
                  <a:schemeClr val="lt1"/>
                </a:solidFill>
              </a:ln>
              <a:effectLst/>
            </c:spPr>
            <c:extLst xmlns:c16r2="http://schemas.microsoft.com/office/drawing/2015/06/chart">
              <c:ext xmlns:c16="http://schemas.microsoft.com/office/drawing/2014/chart" uri="{C3380CC4-5D6E-409C-BE32-E72D297353CC}">
                <c16:uniqueId val="{00000007-3094-4DEA-98B1-C01461AF67A9}"/>
              </c:ext>
            </c:extLst>
          </c:dPt>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nl-NL"/>
              </a:p>
            </c:txPr>
            <c:dLblPos val="bestFit"/>
            <c:showLegendKey val="0"/>
            <c:showVal val="1"/>
            <c:showCatName val="0"/>
            <c:showSerName val="0"/>
            <c:showPercent val="0"/>
            <c:showBubbleSize val="0"/>
            <c:showLeaderLines val="1"/>
            <c:leaderLines>
              <c:spPr>
                <a:ln w="9525" cap="flat" cmpd="sng" algn="ctr">
                  <a:solidFill>
                    <a:schemeClr val="tx1">
                      <a:lumMod val="35000"/>
                      <a:lumOff val="65000"/>
                    </a:schemeClr>
                  </a:solidFill>
                  <a:round/>
                </a:ln>
                <a:effectLst/>
              </c:spPr>
            </c:leaderLines>
            <c:extLst xmlns:c16r2="http://schemas.microsoft.com/office/drawing/2015/06/chart">
              <c:ext xmlns:c15="http://schemas.microsoft.com/office/drawing/2012/chart" uri="{CE6537A1-D6FC-4f65-9D91-7224C49458BB}"/>
            </c:extLst>
          </c:dLbls>
          <c:cat>
            <c:strRef>
              <c:f>ECLI!$C$33:$C$36</c:f>
              <c:strCache>
                <c:ptCount val="4"/>
                <c:pt idx="0">
                  <c:v>Partly or fully implemented</c:v>
                </c:pt>
                <c:pt idx="1">
                  <c:v>Not implemented</c:v>
                </c:pt>
                <c:pt idx="2">
                  <c:v>Work in progress</c:v>
                </c:pt>
                <c:pt idx="3">
                  <c:v>Implemented, but not in public databases</c:v>
                </c:pt>
              </c:strCache>
            </c:strRef>
          </c:cat>
          <c:val>
            <c:numRef>
              <c:f>ECLI!$D$33:$D$36</c:f>
              <c:numCache>
                <c:formatCode>General</c:formatCode>
                <c:ptCount val="4"/>
                <c:pt idx="0">
                  <c:v>12</c:v>
                </c:pt>
                <c:pt idx="1">
                  <c:v>7</c:v>
                </c:pt>
                <c:pt idx="2">
                  <c:v>8</c:v>
                </c:pt>
                <c:pt idx="3">
                  <c:v>1</c:v>
                </c:pt>
              </c:numCache>
            </c:numRef>
          </c:val>
          <c:extLst xmlns:c16r2="http://schemas.microsoft.com/office/drawing/2015/06/chart">
            <c:ext xmlns:c16="http://schemas.microsoft.com/office/drawing/2014/chart" uri="{C3380CC4-5D6E-409C-BE32-E72D297353CC}">
              <c16:uniqueId val="{00000000-6B02-48D7-9510-CF936F498980}"/>
            </c:ext>
          </c:extLst>
        </c:ser>
        <c:dLbls>
          <c:dLblPos val="bestFit"/>
          <c:showLegendKey val="0"/>
          <c:showVal val="1"/>
          <c:showCatName val="0"/>
          <c:showSerName val="0"/>
          <c:showPercent val="0"/>
          <c:showBubbleSize val="0"/>
          <c:showLeaderLines val="1"/>
        </c:dLbls>
        <c:firstSliceAng val="0"/>
      </c:pieChart>
      <c:spPr>
        <a:noFill/>
        <a:ln>
          <a:noFill/>
        </a:ln>
        <a:effectLst/>
      </c:spPr>
    </c:plotArea>
    <c:legend>
      <c:legendPos val="b"/>
      <c:overlay val="0"/>
      <c:spPr>
        <a:noFill/>
        <a:ln>
          <a:noFill/>
        </a:ln>
        <a:effectLst/>
      </c:spPr>
      <c:txPr>
        <a:bodyPr rot="0" spcFirstLastPara="1" vertOverflow="ellipsis" vert="horz" wrap="square" anchor="ctr" anchorCtr="1"/>
        <a:lstStyle/>
        <a:p>
          <a:pPr>
            <a:defRPr sz="1100" b="0" i="0" u="none" strike="noStrike" kern="1200" baseline="0">
              <a:solidFill>
                <a:schemeClr val="tx1">
                  <a:lumMod val="65000"/>
                  <a:lumOff val="35000"/>
                </a:schemeClr>
              </a:solidFill>
              <a:latin typeface="+mn-lt"/>
              <a:ea typeface="+mn-ea"/>
              <a:cs typeface="+mn-cs"/>
            </a:defRPr>
          </a:pPr>
          <a:endParaRPr lang="nl-NL"/>
        </a:p>
      </c:txPr>
    </c:legend>
    <c:plotVisOnly val="1"/>
    <c:dispBlanksAs val="gap"/>
    <c:showDLblsOverMax val="0"/>
  </c:chart>
  <c:spPr>
    <a:noFill/>
    <a:ln>
      <a:noFill/>
    </a:ln>
    <a:effectLst/>
  </c:spPr>
  <c:txPr>
    <a:bodyPr/>
    <a:lstStyle/>
    <a:p>
      <a:pPr>
        <a:defRPr/>
      </a:pPr>
      <a:endParaRPr lang="nl-NL"/>
    </a:p>
  </c:txPr>
  <c:externalData r:id="rId4">
    <c:autoUpdate val="0"/>
  </c:externalData>
</c:chartSpace>
</file>

<file path=ppt/charts/chart15.xml><?xml version="1.0" encoding="utf-8"?>
<c:chartSpace xmlns:c="http://schemas.openxmlformats.org/drawingml/2006/chart" xmlns:a="http://schemas.openxmlformats.org/drawingml/2006/main" xmlns:r="http://schemas.openxmlformats.org/officeDocument/2006/relationships">
  <c:date1904 val="0"/>
  <c:lang val="nl-NL"/>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nl-NL"/>
              <a:t>Member State Connections to the ECLI Search Engine</a:t>
            </a: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nl-NL"/>
        </a:p>
      </c:txPr>
    </c:title>
    <c:autoTitleDeleted val="0"/>
    <c:plotArea>
      <c:layout/>
      <c:pieChart>
        <c:varyColors val="1"/>
        <c:ser>
          <c:idx val="0"/>
          <c:order val="0"/>
          <c:dPt>
            <c:idx val="0"/>
            <c:bubble3D val="0"/>
            <c:spPr>
              <a:solidFill>
                <a:schemeClr val="accent1"/>
              </a:solidFill>
              <a:ln w="19050">
                <a:solidFill>
                  <a:schemeClr val="lt1"/>
                </a:solidFill>
              </a:ln>
              <a:effectLst/>
            </c:spPr>
            <c:extLst xmlns:c16r2="http://schemas.microsoft.com/office/drawing/2015/06/chart">
              <c:ext xmlns:c16="http://schemas.microsoft.com/office/drawing/2014/chart" uri="{C3380CC4-5D6E-409C-BE32-E72D297353CC}">
                <c16:uniqueId val="{00000001-1139-4BF1-886F-E74031A740F8}"/>
              </c:ext>
            </c:extLst>
          </c:dPt>
          <c:dPt>
            <c:idx val="1"/>
            <c:bubble3D val="0"/>
            <c:spPr>
              <a:solidFill>
                <a:schemeClr val="accent2"/>
              </a:solidFill>
              <a:ln w="19050">
                <a:solidFill>
                  <a:schemeClr val="lt1"/>
                </a:solidFill>
              </a:ln>
              <a:effectLst/>
            </c:spPr>
            <c:extLst xmlns:c16r2="http://schemas.microsoft.com/office/drawing/2015/06/chart">
              <c:ext xmlns:c16="http://schemas.microsoft.com/office/drawing/2014/chart" uri="{C3380CC4-5D6E-409C-BE32-E72D297353CC}">
                <c16:uniqueId val="{00000003-1139-4BF1-886F-E74031A740F8}"/>
              </c:ext>
            </c:extLst>
          </c:dPt>
          <c:dPt>
            <c:idx val="2"/>
            <c:bubble3D val="0"/>
            <c:spPr>
              <a:solidFill>
                <a:schemeClr val="accent3"/>
              </a:solidFill>
              <a:ln w="19050">
                <a:solidFill>
                  <a:schemeClr val="lt1"/>
                </a:solidFill>
              </a:ln>
              <a:effectLst/>
            </c:spPr>
            <c:extLst xmlns:c16r2="http://schemas.microsoft.com/office/drawing/2015/06/chart">
              <c:ext xmlns:c16="http://schemas.microsoft.com/office/drawing/2014/chart" uri="{C3380CC4-5D6E-409C-BE32-E72D297353CC}">
                <c16:uniqueId val="{00000005-1139-4BF1-886F-E74031A740F8}"/>
              </c:ext>
            </c:extLst>
          </c:dPt>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nl-NL"/>
              </a:p>
            </c:txPr>
            <c:dLblPos val="bestFit"/>
            <c:showLegendKey val="0"/>
            <c:showVal val="1"/>
            <c:showCatName val="0"/>
            <c:showSerName val="0"/>
            <c:showPercent val="0"/>
            <c:showBubbleSize val="0"/>
            <c:showLeaderLines val="1"/>
            <c:leaderLines>
              <c:spPr>
                <a:ln w="9525" cap="flat" cmpd="sng" algn="ctr">
                  <a:solidFill>
                    <a:schemeClr val="tx1">
                      <a:lumMod val="35000"/>
                      <a:lumOff val="65000"/>
                    </a:schemeClr>
                  </a:solidFill>
                  <a:round/>
                </a:ln>
                <a:effectLst/>
              </c:spPr>
            </c:leaderLines>
            <c:extLst xmlns:c16r2="http://schemas.microsoft.com/office/drawing/2015/06/chart">
              <c:ext xmlns:c15="http://schemas.microsoft.com/office/drawing/2012/chart" uri="{CE6537A1-D6FC-4f65-9D91-7224C49458BB}"/>
            </c:extLst>
          </c:dLbls>
          <c:cat>
            <c:strRef>
              <c:f>ECLI!$C$38:$C$40</c:f>
              <c:strCache>
                <c:ptCount val="3"/>
                <c:pt idx="0">
                  <c:v>Connected</c:v>
                </c:pt>
                <c:pt idx="1">
                  <c:v>Not connected</c:v>
                </c:pt>
                <c:pt idx="2">
                  <c:v>Work in progress</c:v>
                </c:pt>
              </c:strCache>
            </c:strRef>
          </c:cat>
          <c:val>
            <c:numRef>
              <c:f>ECLI!$D$38:$D$40</c:f>
              <c:numCache>
                <c:formatCode>General</c:formatCode>
                <c:ptCount val="3"/>
                <c:pt idx="0">
                  <c:v>9</c:v>
                </c:pt>
                <c:pt idx="1">
                  <c:v>15</c:v>
                </c:pt>
                <c:pt idx="2">
                  <c:v>4</c:v>
                </c:pt>
              </c:numCache>
            </c:numRef>
          </c:val>
          <c:extLst xmlns:c16r2="http://schemas.microsoft.com/office/drawing/2015/06/chart">
            <c:ext xmlns:c16="http://schemas.microsoft.com/office/drawing/2014/chart" uri="{C3380CC4-5D6E-409C-BE32-E72D297353CC}">
              <c16:uniqueId val="{00000000-CBE4-4973-BF3A-C90379853AA4}"/>
            </c:ext>
          </c:extLst>
        </c:ser>
        <c:dLbls>
          <c:dLblPos val="bestFit"/>
          <c:showLegendKey val="0"/>
          <c:showVal val="1"/>
          <c:showCatName val="0"/>
          <c:showSerName val="0"/>
          <c:showPercent val="0"/>
          <c:showBubbleSize val="0"/>
          <c:showLeaderLines val="1"/>
        </c:dLbls>
        <c:firstSliceAng val="0"/>
      </c:pieChart>
      <c:spPr>
        <a:noFill/>
        <a:ln>
          <a:noFill/>
        </a:ln>
        <a:effectLst/>
      </c:spPr>
    </c:plotArea>
    <c:legend>
      <c:legendPos val="b"/>
      <c:overlay val="0"/>
      <c:spPr>
        <a:noFill/>
        <a:ln>
          <a:noFill/>
        </a:ln>
        <a:effectLst/>
      </c:spPr>
      <c:txPr>
        <a:bodyPr rot="0" spcFirstLastPara="1" vertOverflow="ellipsis" vert="horz" wrap="square" anchor="ctr" anchorCtr="1"/>
        <a:lstStyle/>
        <a:p>
          <a:pPr>
            <a:defRPr sz="1100" b="0" i="0" u="none" strike="noStrike" kern="1200" baseline="0">
              <a:solidFill>
                <a:schemeClr val="tx1">
                  <a:lumMod val="65000"/>
                  <a:lumOff val="35000"/>
                </a:schemeClr>
              </a:solidFill>
              <a:latin typeface="+mn-lt"/>
              <a:ea typeface="+mn-ea"/>
              <a:cs typeface="+mn-cs"/>
            </a:defRPr>
          </a:pPr>
          <a:endParaRPr lang="nl-NL"/>
        </a:p>
      </c:txPr>
    </c:legend>
    <c:plotVisOnly val="1"/>
    <c:dispBlanksAs val="gap"/>
    <c:showDLblsOverMax val="0"/>
  </c:chart>
  <c:spPr>
    <a:noFill/>
    <a:ln>
      <a:noFill/>
    </a:ln>
    <a:effectLst/>
  </c:spPr>
  <c:txPr>
    <a:bodyPr/>
    <a:lstStyle/>
    <a:p>
      <a:pPr>
        <a:defRPr/>
      </a:pPr>
      <a:endParaRPr lang="nl-NL"/>
    </a:p>
  </c:txPr>
  <c:externalData r:id="rId4">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nl-NL"/>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nl-NL"/>
              <a:t>Actual Publication</a:t>
            </a:r>
            <a:r>
              <a:rPr lang="nl-NL" baseline="0"/>
              <a:t> by Court Type</a:t>
            </a:r>
            <a:endParaRPr lang="nl-NL"/>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nl-NL"/>
        </a:p>
      </c:txPr>
    </c:title>
    <c:autoTitleDeleted val="0"/>
    <c:plotArea>
      <c:layout/>
      <c:barChart>
        <c:barDir val="bar"/>
        <c:grouping val="percentStacked"/>
        <c:varyColors val="0"/>
        <c:ser>
          <c:idx val="0"/>
          <c:order val="0"/>
          <c:tx>
            <c:strRef>
              <c:f>'Framework and publication'!$AG$51</c:f>
              <c:strCache>
                <c:ptCount val="1"/>
                <c:pt idx="0">
                  <c:v>All, or according to negative selection</c:v>
                </c:pt>
              </c:strCache>
            </c:strRef>
          </c:tx>
          <c:spPr>
            <a:solidFill>
              <a:schemeClr val="accent1"/>
            </a:solidFill>
            <a:ln>
              <a:noFill/>
            </a:ln>
            <a:effectLst/>
          </c:spPr>
          <c:invertIfNegative val="0"/>
          <c:cat>
            <c:strRef>
              <c:f>'Framework and publication'!$AH$50:$AM$50</c:f>
              <c:strCache>
                <c:ptCount val="6"/>
                <c:pt idx="0">
                  <c:v>Constitutional Courts</c:v>
                </c:pt>
                <c:pt idx="1">
                  <c:v>Supreme Courts</c:v>
                </c:pt>
                <c:pt idx="2">
                  <c:v>Courts of Appeal</c:v>
                </c:pt>
                <c:pt idx="3">
                  <c:v>District Courts</c:v>
                </c:pt>
                <c:pt idx="4">
                  <c:v>High Administrative Courts</c:v>
                </c:pt>
                <c:pt idx="5">
                  <c:v>Administrative courts</c:v>
                </c:pt>
              </c:strCache>
            </c:strRef>
          </c:cat>
          <c:val>
            <c:numRef>
              <c:f>'Framework and publication'!$AH$51:$AM$51</c:f>
              <c:numCache>
                <c:formatCode>General</c:formatCode>
                <c:ptCount val="6"/>
                <c:pt idx="0">
                  <c:v>19</c:v>
                </c:pt>
                <c:pt idx="1">
                  <c:v>19</c:v>
                </c:pt>
                <c:pt idx="2">
                  <c:v>7</c:v>
                </c:pt>
                <c:pt idx="3">
                  <c:v>6</c:v>
                </c:pt>
                <c:pt idx="4">
                  <c:v>14</c:v>
                </c:pt>
                <c:pt idx="5">
                  <c:v>5</c:v>
                </c:pt>
              </c:numCache>
            </c:numRef>
          </c:val>
          <c:extLst xmlns:c16r2="http://schemas.microsoft.com/office/drawing/2015/06/chart">
            <c:ext xmlns:c16="http://schemas.microsoft.com/office/drawing/2014/chart" uri="{C3380CC4-5D6E-409C-BE32-E72D297353CC}">
              <c16:uniqueId val="{00000000-C27C-4CEC-994D-ED8035F199D9}"/>
            </c:ext>
          </c:extLst>
        </c:ser>
        <c:ser>
          <c:idx val="1"/>
          <c:order val="1"/>
          <c:tx>
            <c:strRef>
              <c:f>'Framework and publication'!$AG$52</c:f>
              <c:strCache>
                <c:ptCount val="1"/>
                <c:pt idx="0">
                  <c:v>Substantial selection</c:v>
                </c:pt>
              </c:strCache>
            </c:strRef>
          </c:tx>
          <c:spPr>
            <a:solidFill>
              <a:schemeClr val="accent2"/>
            </a:solidFill>
            <a:ln>
              <a:noFill/>
            </a:ln>
            <a:effectLst/>
          </c:spPr>
          <c:invertIfNegative val="0"/>
          <c:cat>
            <c:strRef>
              <c:f>'Framework and publication'!$AH$50:$AM$50</c:f>
              <c:strCache>
                <c:ptCount val="6"/>
                <c:pt idx="0">
                  <c:v>Constitutional Courts</c:v>
                </c:pt>
                <c:pt idx="1">
                  <c:v>Supreme Courts</c:v>
                </c:pt>
                <c:pt idx="2">
                  <c:v>Courts of Appeal</c:v>
                </c:pt>
                <c:pt idx="3">
                  <c:v>District Courts</c:v>
                </c:pt>
                <c:pt idx="4">
                  <c:v>High Administrative Courts</c:v>
                </c:pt>
                <c:pt idx="5">
                  <c:v>Administrative courts</c:v>
                </c:pt>
              </c:strCache>
            </c:strRef>
          </c:cat>
          <c:val>
            <c:numRef>
              <c:f>'Framework and publication'!$AH$52:$AM$52</c:f>
              <c:numCache>
                <c:formatCode>General</c:formatCode>
                <c:ptCount val="6"/>
                <c:pt idx="0">
                  <c:v>0</c:v>
                </c:pt>
                <c:pt idx="1">
                  <c:v>5</c:v>
                </c:pt>
                <c:pt idx="2">
                  <c:v>6</c:v>
                </c:pt>
                <c:pt idx="3">
                  <c:v>5</c:v>
                </c:pt>
                <c:pt idx="4">
                  <c:v>1</c:v>
                </c:pt>
                <c:pt idx="5">
                  <c:v>4</c:v>
                </c:pt>
              </c:numCache>
            </c:numRef>
          </c:val>
          <c:extLst xmlns:c16r2="http://schemas.microsoft.com/office/drawing/2015/06/chart">
            <c:ext xmlns:c16="http://schemas.microsoft.com/office/drawing/2014/chart" uri="{C3380CC4-5D6E-409C-BE32-E72D297353CC}">
              <c16:uniqueId val="{00000001-C27C-4CEC-994D-ED8035F199D9}"/>
            </c:ext>
          </c:extLst>
        </c:ser>
        <c:ser>
          <c:idx val="2"/>
          <c:order val="2"/>
          <c:tx>
            <c:strRef>
              <c:f>'Framework and publication'!$AG$53</c:f>
              <c:strCache>
                <c:ptCount val="1"/>
                <c:pt idx="0">
                  <c:v>More than  occasional, but no substantial selection</c:v>
                </c:pt>
              </c:strCache>
            </c:strRef>
          </c:tx>
          <c:spPr>
            <a:solidFill>
              <a:schemeClr val="accent3"/>
            </a:solidFill>
            <a:ln>
              <a:noFill/>
            </a:ln>
            <a:effectLst/>
          </c:spPr>
          <c:invertIfNegative val="0"/>
          <c:cat>
            <c:strRef>
              <c:f>'Framework and publication'!$AH$50:$AM$50</c:f>
              <c:strCache>
                <c:ptCount val="6"/>
                <c:pt idx="0">
                  <c:v>Constitutional Courts</c:v>
                </c:pt>
                <c:pt idx="1">
                  <c:v>Supreme Courts</c:v>
                </c:pt>
                <c:pt idx="2">
                  <c:v>Courts of Appeal</c:v>
                </c:pt>
                <c:pt idx="3">
                  <c:v>District Courts</c:v>
                </c:pt>
                <c:pt idx="4">
                  <c:v>High Administrative Courts</c:v>
                </c:pt>
                <c:pt idx="5">
                  <c:v>Administrative courts</c:v>
                </c:pt>
              </c:strCache>
            </c:strRef>
          </c:cat>
          <c:val>
            <c:numRef>
              <c:f>'Framework and publication'!$AH$53:$AM$53</c:f>
              <c:numCache>
                <c:formatCode>General</c:formatCode>
                <c:ptCount val="6"/>
                <c:pt idx="0">
                  <c:v>0</c:v>
                </c:pt>
                <c:pt idx="1">
                  <c:v>3</c:v>
                </c:pt>
                <c:pt idx="2">
                  <c:v>7</c:v>
                </c:pt>
                <c:pt idx="3">
                  <c:v>4</c:v>
                </c:pt>
                <c:pt idx="4">
                  <c:v>2</c:v>
                </c:pt>
                <c:pt idx="5">
                  <c:v>2</c:v>
                </c:pt>
              </c:numCache>
            </c:numRef>
          </c:val>
          <c:extLst xmlns:c16r2="http://schemas.microsoft.com/office/drawing/2015/06/chart">
            <c:ext xmlns:c16="http://schemas.microsoft.com/office/drawing/2014/chart" uri="{C3380CC4-5D6E-409C-BE32-E72D297353CC}">
              <c16:uniqueId val="{00000002-C27C-4CEC-994D-ED8035F199D9}"/>
            </c:ext>
          </c:extLst>
        </c:ser>
        <c:ser>
          <c:idx val="3"/>
          <c:order val="3"/>
          <c:tx>
            <c:strRef>
              <c:f>'Framework and publication'!$AG$54</c:f>
              <c:strCache>
                <c:ptCount val="1"/>
                <c:pt idx="0">
                  <c:v>None or just very occasianal </c:v>
                </c:pt>
              </c:strCache>
            </c:strRef>
          </c:tx>
          <c:spPr>
            <a:solidFill>
              <a:schemeClr val="accent4"/>
            </a:solidFill>
            <a:ln>
              <a:noFill/>
            </a:ln>
            <a:effectLst/>
          </c:spPr>
          <c:invertIfNegative val="0"/>
          <c:cat>
            <c:strRef>
              <c:f>'Framework and publication'!$AH$50:$AM$50</c:f>
              <c:strCache>
                <c:ptCount val="6"/>
                <c:pt idx="0">
                  <c:v>Constitutional Courts</c:v>
                </c:pt>
                <c:pt idx="1">
                  <c:v>Supreme Courts</c:v>
                </c:pt>
                <c:pt idx="2">
                  <c:v>Courts of Appeal</c:v>
                </c:pt>
                <c:pt idx="3">
                  <c:v>District Courts</c:v>
                </c:pt>
                <c:pt idx="4">
                  <c:v>High Administrative Courts</c:v>
                </c:pt>
                <c:pt idx="5">
                  <c:v>Administrative courts</c:v>
                </c:pt>
              </c:strCache>
            </c:strRef>
          </c:cat>
          <c:val>
            <c:numRef>
              <c:f>'Framework and publication'!$AH$54:$AM$54</c:f>
              <c:numCache>
                <c:formatCode>General</c:formatCode>
                <c:ptCount val="6"/>
                <c:pt idx="0">
                  <c:v>1</c:v>
                </c:pt>
                <c:pt idx="1">
                  <c:v>1</c:v>
                </c:pt>
                <c:pt idx="2">
                  <c:v>7</c:v>
                </c:pt>
                <c:pt idx="3">
                  <c:v>13</c:v>
                </c:pt>
                <c:pt idx="4">
                  <c:v>1</c:v>
                </c:pt>
                <c:pt idx="5">
                  <c:v>10</c:v>
                </c:pt>
              </c:numCache>
            </c:numRef>
          </c:val>
          <c:extLst xmlns:c16r2="http://schemas.microsoft.com/office/drawing/2015/06/chart">
            <c:ext xmlns:c16="http://schemas.microsoft.com/office/drawing/2014/chart" uri="{C3380CC4-5D6E-409C-BE32-E72D297353CC}">
              <c16:uniqueId val="{00000003-C27C-4CEC-994D-ED8035F199D9}"/>
            </c:ext>
          </c:extLst>
        </c:ser>
        <c:dLbls>
          <c:showLegendKey val="0"/>
          <c:showVal val="0"/>
          <c:showCatName val="0"/>
          <c:showSerName val="0"/>
          <c:showPercent val="0"/>
          <c:showBubbleSize val="0"/>
        </c:dLbls>
        <c:gapWidth val="150"/>
        <c:overlap val="100"/>
        <c:axId val="148351152"/>
        <c:axId val="148351544"/>
      </c:barChart>
      <c:catAx>
        <c:axId val="148351152"/>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00" b="0" i="0" u="none" strike="noStrike" kern="1200" baseline="0">
                <a:solidFill>
                  <a:schemeClr val="tx1">
                    <a:lumMod val="65000"/>
                    <a:lumOff val="35000"/>
                  </a:schemeClr>
                </a:solidFill>
                <a:latin typeface="+mn-lt"/>
                <a:ea typeface="+mn-ea"/>
                <a:cs typeface="+mn-cs"/>
              </a:defRPr>
            </a:pPr>
            <a:endParaRPr lang="nl-NL"/>
          </a:p>
        </c:txPr>
        <c:crossAx val="148351544"/>
        <c:crosses val="autoZero"/>
        <c:auto val="1"/>
        <c:lblAlgn val="ctr"/>
        <c:lblOffset val="100"/>
        <c:noMultiLvlLbl val="0"/>
      </c:catAx>
      <c:valAx>
        <c:axId val="148351544"/>
        <c:scaling>
          <c:orientation val="minMax"/>
        </c:scaling>
        <c:delete val="0"/>
        <c:axPos val="b"/>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nl-NL"/>
          </a:p>
        </c:txPr>
        <c:crossAx val="148351152"/>
        <c:crosses val="autoZero"/>
        <c:crossBetween val="between"/>
      </c:valAx>
      <c:spPr>
        <a:noFill/>
        <a:ln>
          <a:noFill/>
        </a:ln>
        <a:effectLst/>
      </c:spPr>
    </c:plotArea>
    <c:legend>
      <c:legendPos val="b"/>
      <c:layout>
        <c:manualLayout>
          <c:xMode val="edge"/>
          <c:yMode val="edge"/>
          <c:x val="2.9522313222437813E-2"/>
          <c:y val="0.69404525344513401"/>
          <c:w val="0.93509410776723478"/>
          <c:h val="0.28473592874932613"/>
        </c:manualLayout>
      </c:layout>
      <c:overlay val="0"/>
      <c:spPr>
        <a:noFill/>
        <a:ln>
          <a:noFill/>
        </a:ln>
        <a:effectLst/>
      </c:spPr>
      <c:txPr>
        <a:bodyPr rot="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nl-NL"/>
        </a:p>
      </c:txPr>
    </c:legend>
    <c:plotVisOnly val="1"/>
    <c:dispBlanksAs val="gap"/>
    <c:showDLblsOverMax val="0"/>
  </c:chart>
  <c:spPr>
    <a:noFill/>
    <a:ln>
      <a:noFill/>
    </a:ln>
    <a:effectLst/>
  </c:spPr>
  <c:txPr>
    <a:bodyPr/>
    <a:lstStyle/>
    <a:p>
      <a:pPr>
        <a:defRPr/>
      </a:pPr>
      <a:endParaRPr lang="nl-NL"/>
    </a:p>
  </c:txPr>
  <c:externalData r:id="rId4">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nl-NL"/>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400" b="0" i="0" u="none" strike="noStrike" kern="1200" cap="none" spc="50" baseline="0">
                <a:solidFill>
                  <a:schemeClr val="tx1">
                    <a:lumMod val="65000"/>
                    <a:lumOff val="35000"/>
                  </a:schemeClr>
                </a:solidFill>
                <a:latin typeface="Arial" panose="020B0604020202020204" pitchFamily="34" charset="0"/>
                <a:ea typeface="+mn-ea"/>
                <a:cs typeface="+mn-cs"/>
              </a:defRPr>
            </a:pPr>
            <a:r>
              <a:rPr lang="en-US" b="0" i="0" cap="none" baseline="0">
                <a:latin typeface="Arial" panose="020B0604020202020204" pitchFamily="34" charset="0"/>
              </a:rPr>
              <a:t>Number of Websites with </a:t>
            </a:r>
          </a:p>
          <a:p>
            <a:pPr>
              <a:defRPr b="0" cap="none">
                <a:latin typeface="Arial" panose="020B0604020202020204" pitchFamily="34" charset="0"/>
              </a:defRPr>
            </a:pPr>
            <a:r>
              <a:rPr lang="en-US" b="0" i="0" cap="none" baseline="0">
                <a:latin typeface="Arial" panose="020B0604020202020204" pitchFamily="34" charset="0"/>
              </a:rPr>
              <a:t>Case Law Repositories per Member State</a:t>
            </a:r>
          </a:p>
        </c:rich>
      </c:tx>
      <c:overlay val="0"/>
      <c:spPr>
        <a:noFill/>
        <a:ln>
          <a:noFill/>
        </a:ln>
        <a:effectLst/>
      </c:spPr>
      <c:txPr>
        <a:bodyPr rot="0" spcFirstLastPara="1" vertOverflow="ellipsis" vert="horz" wrap="square" anchor="ctr" anchorCtr="1"/>
        <a:lstStyle/>
        <a:p>
          <a:pPr>
            <a:defRPr sz="1400" b="0" i="0" u="none" strike="noStrike" kern="1200" cap="none" spc="50" baseline="0">
              <a:solidFill>
                <a:schemeClr val="tx1">
                  <a:lumMod val="65000"/>
                  <a:lumOff val="35000"/>
                </a:schemeClr>
              </a:solidFill>
              <a:latin typeface="Arial" panose="020B0604020202020204" pitchFamily="34" charset="0"/>
              <a:ea typeface="+mn-ea"/>
              <a:cs typeface="+mn-cs"/>
            </a:defRPr>
          </a:pPr>
          <a:endParaRPr lang="nl-NL"/>
        </a:p>
      </c:txPr>
    </c:title>
    <c:autoTitleDeleted val="0"/>
    <c:plotArea>
      <c:layout/>
      <c:pieChart>
        <c:varyColors val="1"/>
        <c:ser>
          <c:idx val="1"/>
          <c:order val="0"/>
          <c:tx>
            <c:strRef>
              <c:f>'Framework and publication'!$E$51</c:f>
              <c:strCache>
                <c:ptCount val="1"/>
                <c:pt idx="0">
                  <c:v>Number of websites with case law repositories per Member State</c:v>
                </c:pt>
              </c:strCache>
            </c:strRef>
          </c:tx>
          <c:dPt>
            <c:idx val="0"/>
            <c:bubble3D val="0"/>
            <c:spPr>
              <a:solidFill>
                <a:schemeClr val="accent1"/>
              </a:solidFill>
              <a:ln>
                <a:noFill/>
              </a:ln>
              <a:effectLst/>
              <a:scene3d>
                <a:camera prst="orthographicFront"/>
                <a:lightRig rig="brightRoom" dir="t"/>
              </a:scene3d>
              <a:sp3d prstMaterial="flat">
                <a:bevelT w="50800" h="101600" prst="angle"/>
                <a:contourClr>
                  <a:srgbClr val="000000"/>
                </a:contourClr>
              </a:sp3d>
            </c:spPr>
            <c:extLst xmlns:c16r2="http://schemas.microsoft.com/office/drawing/2015/06/chart">
              <c:ext xmlns:c16="http://schemas.microsoft.com/office/drawing/2014/chart" uri="{C3380CC4-5D6E-409C-BE32-E72D297353CC}">
                <c16:uniqueId val="{00000001-2A4E-428B-B935-BFBFB346D6B4}"/>
              </c:ext>
            </c:extLst>
          </c:dPt>
          <c:dPt>
            <c:idx val="1"/>
            <c:bubble3D val="0"/>
            <c:spPr>
              <a:solidFill>
                <a:schemeClr val="accent2"/>
              </a:solidFill>
              <a:ln>
                <a:noFill/>
              </a:ln>
              <a:effectLst/>
              <a:scene3d>
                <a:camera prst="orthographicFront"/>
                <a:lightRig rig="brightRoom" dir="t"/>
              </a:scene3d>
              <a:sp3d prstMaterial="flat">
                <a:bevelT w="50800" h="101600" prst="angle"/>
                <a:contourClr>
                  <a:srgbClr val="000000"/>
                </a:contourClr>
              </a:sp3d>
            </c:spPr>
            <c:extLst xmlns:c16r2="http://schemas.microsoft.com/office/drawing/2015/06/chart">
              <c:ext xmlns:c16="http://schemas.microsoft.com/office/drawing/2014/chart" uri="{C3380CC4-5D6E-409C-BE32-E72D297353CC}">
                <c16:uniqueId val="{00000003-2A4E-428B-B935-BFBFB346D6B4}"/>
              </c:ext>
            </c:extLst>
          </c:dPt>
          <c:dPt>
            <c:idx val="2"/>
            <c:bubble3D val="0"/>
            <c:spPr>
              <a:solidFill>
                <a:schemeClr val="accent3"/>
              </a:solidFill>
              <a:ln>
                <a:noFill/>
              </a:ln>
              <a:effectLst/>
              <a:scene3d>
                <a:camera prst="orthographicFront"/>
                <a:lightRig rig="brightRoom" dir="t"/>
              </a:scene3d>
              <a:sp3d prstMaterial="flat">
                <a:bevelT w="50800" h="101600" prst="angle"/>
                <a:contourClr>
                  <a:srgbClr val="000000"/>
                </a:contourClr>
              </a:sp3d>
            </c:spPr>
            <c:extLst xmlns:c16r2="http://schemas.microsoft.com/office/drawing/2015/06/chart">
              <c:ext xmlns:c16="http://schemas.microsoft.com/office/drawing/2014/chart" uri="{C3380CC4-5D6E-409C-BE32-E72D297353CC}">
                <c16:uniqueId val="{00000005-2A4E-428B-B935-BFBFB346D6B4}"/>
              </c:ext>
            </c:extLst>
          </c:dPt>
          <c:dPt>
            <c:idx val="3"/>
            <c:bubble3D val="0"/>
            <c:spPr>
              <a:solidFill>
                <a:schemeClr val="accent4"/>
              </a:solidFill>
              <a:ln>
                <a:noFill/>
              </a:ln>
              <a:effectLst/>
              <a:scene3d>
                <a:camera prst="orthographicFront"/>
                <a:lightRig rig="brightRoom" dir="t"/>
              </a:scene3d>
              <a:sp3d prstMaterial="flat">
                <a:bevelT w="50800" h="101600" prst="angle"/>
                <a:contourClr>
                  <a:srgbClr val="000000"/>
                </a:contourClr>
              </a:sp3d>
            </c:spPr>
            <c:extLst xmlns:c16r2="http://schemas.microsoft.com/office/drawing/2015/06/chart">
              <c:ext xmlns:c16="http://schemas.microsoft.com/office/drawing/2014/chart" uri="{C3380CC4-5D6E-409C-BE32-E72D297353CC}">
                <c16:uniqueId val="{00000007-2A4E-428B-B935-BFBFB346D6B4}"/>
              </c:ext>
            </c:extLst>
          </c:dPt>
          <c:dPt>
            <c:idx val="4"/>
            <c:bubble3D val="0"/>
            <c:spPr>
              <a:solidFill>
                <a:schemeClr val="accent5"/>
              </a:solidFill>
              <a:ln>
                <a:noFill/>
              </a:ln>
              <a:effectLst/>
              <a:scene3d>
                <a:camera prst="orthographicFront"/>
                <a:lightRig rig="brightRoom" dir="t"/>
              </a:scene3d>
              <a:sp3d prstMaterial="flat">
                <a:bevelT w="50800" h="101600" prst="angle"/>
                <a:contourClr>
                  <a:srgbClr val="000000"/>
                </a:contourClr>
              </a:sp3d>
            </c:spPr>
            <c:extLst xmlns:c16r2="http://schemas.microsoft.com/office/drawing/2015/06/chart">
              <c:ext xmlns:c16="http://schemas.microsoft.com/office/drawing/2014/chart" uri="{C3380CC4-5D6E-409C-BE32-E72D297353CC}">
                <c16:uniqueId val="{00000009-2A4E-428B-B935-BFBFB346D6B4}"/>
              </c:ext>
            </c:extLst>
          </c:dPt>
          <c:dPt>
            <c:idx val="5"/>
            <c:bubble3D val="0"/>
            <c:spPr>
              <a:solidFill>
                <a:schemeClr val="accent6"/>
              </a:solidFill>
              <a:ln>
                <a:noFill/>
              </a:ln>
              <a:effectLst/>
              <a:scene3d>
                <a:camera prst="orthographicFront"/>
                <a:lightRig rig="brightRoom" dir="t"/>
              </a:scene3d>
              <a:sp3d prstMaterial="flat">
                <a:bevelT w="50800" h="101600" prst="angle"/>
                <a:contourClr>
                  <a:srgbClr val="000000"/>
                </a:contourClr>
              </a:sp3d>
            </c:spPr>
            <c:extLst xmlns:c16r2="http://schemas.microsoft.com/office/drawing/2015/06/chart">
              <c:ext xmlns:c16="http://schemas.microsoft.com/office/drawing/2014/chart" uri="{C3380CC4-5D6E-409C-BE32-E72D297353CC}">
                <c16:uniqueId val="{0000000B-2A4E-428B-B935-BFBFB346D6B4}"/>
              </c:ext>
            </c:extLst>
          </c:dPt>
          <c:dLbls>
            <c:spPr>
              <a:noFill/>
              <a:ln>
                <a:noFill/>
              </a:ln>
              <a:effectLst/>
            </c:spPr>
            <c:txPr>
              <a:bodyPr rot="0" spcFirstLastPara="1" vertOverflow="ellipsis" vert="horz" wrap="square" lIns="38100" tIns="19050" rIns="38100" bIns="19050" anchor="ctr" anchorCtr="1">
                <a:spAutoFit/>
              </a:bodyPr>
              <a:lstStyle/>
              <a:p>
                <a:pPr>
                  <a:defRPr sz="900" b="1" i="0" u="none" strike="noStrike" kern="1200" baseline="0">
                    <a:solidFill>
                      <a:schemeClr val="lt1"/>
                    </a:solidFill>
                    <a:latin typeface="+mn-lt"/>
                    <a:ea typeface="+mn-ea"/>
                    <a:cs typeface="+mn-cs"/>
                  </a:defRPr>
                </a:pPr>
                <a:endParaRPr lang="nl-NL"/>
              </a:p>
            </c:txPr>
            <c:dLblPos val="inEnd"/>
            <c:showLegendKey val="0"/>
            <c:showVal val="0"/>
            <c:showCatName val="1"/>
            <c:showSerName val="0"/>
            <c:showPercent val="1"/>
            <c:showBubbleSize val="0"/>
            <c:showLeaderLines val="1"/>
            <c:leaderLines>
              <c:spPr>
                <a:ln w="9525" cap="flat" cmpd="sng" algn="ctr">
                  <a:solidFill>
                    <a:schemeClr val="tx1">
                      <a:lumMod val="35000"/>
                      <a:lumOff val="65000"/>
                    </a:schemeClr>
                  </a:solidFill>
                  <a:round/>
                </a:ln>
                <a:effectLst/>
              </c:spPr>
            </c:leaderLines>
            <c:extLst xmlns:c16r2="http://schemas.microsoft.com/office/drawing/2015/06/chart">
              <c:ext xmlns:c15="http://schemas.microsoft.com/office/drawing/2012/chart" uri="{CE6537A1-D6FC-4f65-9D91-7224C49458BB}"/>
            </c:extLst>
          </c:dLbls>
          <c:cat>
            <c:strRef>
              <c:f>'Framework and publication'!$E$52:$E$57</c:f>
              <c:strCache>
                <c:ptCount val="6"/>
                <c:pt idx="0">
                  <c:v>1</c:v>
                </c:pt>
                <c:pt idx="1">
                  <c:v>2</c:v>
                </c:pt>
                <c:pt idx="2">
                  <c:v>3</c:v>
                </c:pt>
                <c:pt idx="3">
                  <c:v>4</c:v>
                </c:pt>
                <c:pt idx="4">
                  <c:v>5</c:v>
                </c:pt>
                <c:pt idx="5">
                  <c:v>&gt;5</c:v>
                </c:pt>
              </c:strCache>
            </c:strRef>
          </c:cat>
          <c:val>
            <c:numRef>
              <c:f>'Framework and publication'!$F$52:$F$57</c:f>
              <c:numCache>
                <c:formatCode>General</c:formatCode>
                <c:ptCount val="6"/>
                <c:pt idx="0">
                  <c:v>3</c:v>
                </c:pt>
                <c:pt idx="1">
                  <c:v>8</c:v>
                </c:pt>
                <c:pt idx="2">
                  <c:v>10</c:v>
                </c:pt>
                <c:pt idx="3">
                  <c:v>4</c:v>
                </c:pt>
                <c:pt idx="4">
                  <c:v>1</c:v>
                </c:pt>
                <c:pt idx="5">
                  <c:v>0</c:v>
                </c:pt>
              </c:numCache>
            </c:numRef>
          </c:val>
          <c:extLst xmlns:c16r2="http://schemas.microsoft.com/office/drawing/2015/06/chart">
            <c:ext xmlns:c16="http://schemas.microsoft.com/office/drawing/2014/chart" uri="{C3380CC4-5D6E-409C-BE32-E72D297353CC}">
              <c16:uniqueId val="{0000000D-10F0-4A39-9950-B201B9662DBB}"/>
            </c:ext>
          </c:extLst>
        </c:ser>
        <c:dLbls>
          <c:dLblPos val="inEnd"/>
          <c:showLegendKey val="0"/>
          <c:showVal val="0"/>
          <c:showCatName val="0"/>
          <c:showSerName val="0"/>
          <c:showPercent val="1"/>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nl-NL"/>
    </a:p>
  </c:txPr>
  <c:externalData r:id="rId4">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nl-NL"/>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nl-NL"/>
              <a:t>Number</a:t>
            </a:r>
            <a:r>
              <a:rPr lang="nl-NL" baseline="0"/>
              <a:t> of Metadata Fields Available</a:t>
            </a:r>
            <a:endParaRPr lang="nl-NL"/>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nl-NL"/>
        </a:p>
      </c:txPr>
    </c:title>
    <c:autoTitleDeleted val="0"/>
    <c:plotArea>
      <c:layout/>
      <c:barChart>
        <c:barDir val="col"/>
        <c:grouping val="clustered"/>
        <c:varyColors val="0"/>
        <c:ser>
          <c:idx val="1"/>
          <c:order val="1"/>
          <c:spPr>
            <a:solidFill>
              <a:schemeClr val="accent2"/>
            </a:solidFill>
            <a:ln>
              <a:noFill/>
            </a:ln>
            <a:effectLst/>
          </c:spPr>
          <c:invertIfNegative val="0"/>
          <c:cat>
            <c:numRef>
              <c:f>'section 1 metadata'!$B$43:$B$53</c:f>
              <c:numCache>
                <c:formatCode>General</c:formatCode>
                <c:ptCount val="11"/>
                <c:pt idx="0">
                  <c:v>4</c:v>
                </c:pt>
                <c:pt idx="1">
                  <c:v>5</c:v>
                </c:pt>
                <c:pt idx="2">
                  <c:v>6</c:v>
                </c:pt>
                <c:pt idx="3">
                  <c:v>7</c:v>
                </c:pt>
                <c:pt idx="4">
                  <c:v>8</c:v>
                </c:pt>
                <c:pt idx="5">
                  <c:v>9</c:v>
                </c:pt>
                <c:pt idx="6">
                  <c:v>10</c:v>
                </c:pt>
                <c:pt idx="7">
                  <c:v>11</c:v>
                </c:pt>
                <c:pt idx="8">
                  <c:v>12</c:v>
                </c:pt>
                <c:pt idx="9">
                  <c:v>13</c:v>
                </c:pt>
                <c:pt idx="10">
                  <c:v>14</c:v>
                </c:pt>
              </c:numCache>
            </c:numRef>
          </c:cat>
          <c:val>
            <c:numRef>
              <c:f>'section 1 metadata'!$C$43:$C$53</c:f>
              <c:numCache>
                <c:formatCode>General</c:formatCode>
                <c:ptCount val="11"/>
                <c:pt idx="0">
                  <c:v>2</c:v>
                </c:pt>
                <c:pt idx="1">
                  <c:v>0</c:v>
                </c:pt>
                <c:pt idx="2">
                  <c:v>3</c:v>
                </c:pt>
                <c:pt idx="3">
                  <c:v>1</c:v>
                </c:pt>
                <c:pt idx="4">
                  <c:v>2</c:v>
                </c:pt>
                <c:pt idx="5">
                  <c:v>3</c:v>
                </c:pt>
                <c:pt idx="6">
                  <c:v>4</c:v>
                </c:pt>
                <c:pt idx="7">
                  <c:v>5</c:v>
                </c:pt>
                <c:pt idx="8">
                  <c:v>2</c:v>
                </c:pt>
                <c:pt idx="9">
                  <c:v>2</c:v>
                </c:pt>
                <c:pt idx="10">
                  <c:v>1</c:v>
                </c:pt>
              </c:numCache>
            </c:numRef>
          </c:val>
          <c:extLst xmlns:c16r2="http://schemas.microsoft.com/office/drawing/2015/06/chart">
            <c:ext xmlns:c16="http://schemas.microsoft.com/office/drawing/2014/chart" uri="{C3380CC4-5D6E-409C-BE32-E72D297353CC}">
              <c16:uniqueId val="{00000001-B3D6-42BD-906B-F0AE6ECB8757}"/>
            </c:ext>
          </c:extLst>
        </c:ser>
        <c:dLbls>
          <c:showLegendKey val="0"/>
          <c:showVal val="0"/>
          <c:showCatName val="0"/>
          <c:showSerName val="0"/>
          <c:showPercent val="0"/>
          <c:showBubbleSize val="0"/>
        </c:dLbls>
        <c:gapWidth val="219"/>
        <c:overlap val="-27"/>
        <c:axId val="148349976"/>
        <c:axId val="169309248"/>
        <c:extLst xmlns:c16r2="http://schemas.microsoft.com/office/drawing/2015/06/chart">
          <c:ext xmlns:c15="http://schemas.microsoft.com/office/drawing/2012/chart" uri="{02D57815-91ED-43cb-92C2-25804820EDAC}">
            <c15:filteredBarSeries>
              <c15:ser>
                <c:idx val="0"/>
                <c:order val="0"/>
                <c:spPr>
                  <a:solidFill>
                    <a:schemeClr val="accent1"/>
                  </a:solidFill>
                  <a:ln>
                    <a:noFill/>
                  </a:ln>
                  <a:effectLst/>
                </c:spPr>
                <c:invertIfNegative val="0"/>
                <c:cat>
                  <c:numRef>
                    <c:extLst xmlns:c16r2="http://schemas.microsoft.com/office/drawing/2015/06/chart">
                      <c:ext uri="{02D57815-91ED-43cb-92C2-25804820EDAC}">
                        <c15:formulaRef>
                          <c15:sqref>'section 1 metadata'!$B$43:$B$53</c15:sqref>
                        </c15:formulaRef>
                      </c:ext>
                    </c:extLst>
                    <c:numCache>
                      <c:formatCode>General</c:formatCode>
                      <c:ptCount val="11"/>
                      <c:pt idx="0">
                        <c:v>4</c:v>
                      </c:pt>
                      <c:pt idx="1">
                        <c:v>5</c:v>
                      </c:pt>
                      <c:pt idx="2">
                        <c:v>6</c:v>
                      </c:pt>
                      <c:pt idx="3">
                        <c:v>7</c:v>
                      </c:pt>
                      <c:pt idx="4">
                        <c:v>8</c:v>
                      </c:pt>
                      <c:pt idx="5">
                        <c:v>9</c:v>
                      </c:pt>
                      <c:pt idx="6">
                        <c:v>10</c:v>
                      </c:pt>
                      <c:pt idx="7">
                        <c:v>11</c:v>
                      </c:pt>
                      <c:pt idx="8">
                        <c:v>12</c:v>
                      </c:pt>
                      <c:pt idx="9">
                        <c:v>13</c:v>
                      </c:pt>
                      <c:pt idx="10">
                        <c:v>14</c:v>
                      </c:pt>
                    </c:numCache>
                  </c:numRef>
                </c:cat>
                <c:val>
                  <c:numRef>
                    <c:extLst xmlns:c16r2="http://schemas.microsoft.com/office/drawing/2015/06/chart">
                      <c:ext uri="{02D57815-91ED-43cb-92C2-25804820EDAC}">
                        <c15:formulaRef>
                          <c15:sqref>'section 1 metadata'!$B$43:$B$53</c15:sqref>
                        </c15:formulaRef>
                      </c:ext>
                    </c:extLst>
                    <c:numCache>
                      <c:formatCode>General</c:formatCode>
                      <c:ptCount val="11"/>
                      <c:pt idx="0">
                        <c:v>4</c:v>
                      </c:pt>
                      <c:pt idx="1">
                        <c:v>5</c:v>
                      </c:pt>
                      <c:pt idx="2">
                        <c:v>6</c:v>
                      </c:pt>
                      <c:pt idx="3">
                        <c:v>7</c:v>
                      </c:pt>
                      <c:pt idx="4">
                        <c:v>8</c:v>
                      </c:pt>
                      <c:pt idx="5">
                        <c:v>9</c:v>
                      </c:pt>
                      <c:pt idx="6">
                        <c:v>10</c:v>
                      </c:pt>
                      <c:pt idx="7">
                        <c:v>11</c:v>
                      </c:pt>
                      <c:pt idx="8">
                        <c:v>12</c:v>
                      </c:pt>
                      <c:pt idx="9">
                        <c:v>13</c:v>
                      </c:pt>
                      <c:pt idx="10">
                        <c:v>14</c:v>
                      </c:pt>
                    </c:numCache>
                  </c:numRef>
                </c:val>
                <c:extLst xmlns:c16r2="http://schemas.microsoft.com/office/drawing/2015/06/chart">
                  <c:ext xmlns:c16="http://schemas.microsoft.com/office/drawing/2014/chart" uri="{C3380CC4-5D6E-409C-BE32-E72D297353CC}">
                    <c16:uniqueId val="{00000000-B3D6-42BD-906B-F0AE6ECB8757}"/>
                  </c:ext>
                </c:extLst>
              </c15:ser>
            </c15:filteredBarSeries>
          </c:ext>
        </c:extLst>
      </c:barChart>
      <c:catAx>
        <c:axId val="148349976"/>
        <c:scaling>
          <c:orientation val="minMax"/>
        </c:scaling>
        <c:delete val="0"/>
        <c:axPos val="b"/>
        <c:title>
          <c:tx>
            <c:rich>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nl-NL"/>
                  <a:t>Number of</a:t>
                </a:r>
                <a:r>
                  <a:rPr lang="nl-NL" baseline="0"/>
                  <a:t> Metadata</a:t>
                </a:r>
                <a:endParaRPr lang="nl-NL"/>
              </a:p>
            </c:rich>
          </c:tx>
          <c:overlay val="0"/>
          <c:spPr>
            <a:noFill/>
            <a:ln>
              <a:noFill/>
            </a:ln>
            <a:effectLst/>
          </c:spPr>
          <c:txPr>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nl-NL"/>
            </a:p>
          </c:txPr>
        </c:title>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nl-NL"/>
          </a:p>
        </c:txPr>
        <c:crossAx val="169309248"/>
        <c:crosses val="autoZero"/>
        <c:auto val="1"/>
        <c:lblAlgn val="ctr"/>
        <c:lblOffset val="100"/>
        <c:noMultiLvlLbl val="0"/>
      </c:catAx>
      <c:valAx>
        <c:axId val="169309248"/>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nl-NL"/>
                  <a:t>Number</a:t>
                </a:r>
                <a:r>
                  <a:rPr lang="nl-NL" baseline="0"/>
                  <a:t> of databases</a:t>
                </a:r>
                <a:endParaRPr lang="nl-NL"/>
              </a:p>
            </c:rich>
          </c:tx>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nl-NL"/>
            </a:p>
          </c:tx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nl-NL"/>
          </a:p>
        </c:txPr>
        <c:crossAx val="148349976"/>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nl-NL"/>
    </a:p>
  </c:txPr>
  <c:externalData r:id="rId4">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nl-NL"/>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nl-NL" baseline="0"/>
              <a:t>Presence </a:t>
            </a:r>
            <a:r>
              <a:rPr lang="nl-NL"/>
              <a:t>of Specific Metadata</a:t>
            </a: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nl-NL"/>
        </a:p>
      </c:txPr>
    </c:title>
    <c:autoTitleDeleted val="0"/>
    <c:plotArea>
      <c:layout/>
      <c:barChart>
        <c:barDir val="bar"/>
        <c:grouping val="clustered"/>
        <c:varyColors val="0"/>
        <c:ser>
          <c:idx val="0"/>
          <c:order val="0"/>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nl-NL"/>
              </a:p>
            </c:txPr>
            <c:dLblPos val="outEnd"/>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'section 1 metadata'!$X$2:$X$17</c:f>
              <c:strCache>
                <c:ptCount val="16"/>
                <c:pt idx="0">
                  <c:v>Other references</c:v>
                </c:pt>
                <c:pt idx="1">
                  <c:v>Other metadata</c:v>
                </c:pt>
                <c:pt idx="2">
                  <c:v>Material case law relations</c:v>
                </c:pt>
                <c:pt idx="3">
                  <c:v>ECLI</c:v>
                </c:pt>
                <c:pt idx="4">
                  <c:v>Abstract</c:v>
                </c:pt>
                <c:pt idx="5">
                  <c:v>Formal case law relations</c:v>
                </c:pt>
                <c:pt idx="6">
                  <c:v>Legal references</c:v>
                </c:pt>
                <c:pt idx="7">
                  <c:v>Date of Publication/intro into force</c:v>
                </c:pt>
                <c:pt idx="8">
                  <c:v>Field of Law</c:v>
                </c:pt>
                <c:pt idx="9">
                  <c:v>Description</c:v>
                </c:pt>
                <c:pt idx="10">
                  <c:v>Names of Judges</c:v>
                </c:pt>
                <c:pt idx="11">
                  <c:v>Chamber/division</c:v>
                </c:pt>
                <c:pt idx="12">
                  <c:v>Type of Decision</c:v>
                </c:pt>
                <c:pt idx="13">
                  <c:v>Case Number</c:v>
                </c:pt>
                <c:pt idx="14">
                  <c:v>Name of Court</c:v>
                </c:pt>
                <c:pt idx="15">
                  <c:v>Date of Decision</c:v>
                </c:pt>
              </c:strCache>
            </c:strRef>
          </c:cat>
          <c:val>
            <c:numRef>
              <c:f>'section 1 metadata'!$Y$2:$Y$17</c:f>
              <c:numCache>
                <c:formatCode>0%</c:formatCode>
                <c:ptCount val="16"/>
                <c:pt idx="0">
                  <c:v>0.08</c:v>
                </c:pt>
                <c:pt idx="1">
                  <c:v>0.2</c:v>
                </c:pt>
                <c:pt idx="2">
                  <c:v>0.32</c:v>
                </c:pt>
                <c:pt idx="3">
                  <c:v>0.4</c:v>
                </c:pt>
                <c:pt idx="4">
                  <c:v>0.44</c:v>
                </c:pt>
                <c:pt idx="5">
                  <c:v>0.52</c:v>
                </c:pt>
                <c:pt idx="6">
                  <c:v>0.52</c:v>
                </c:pt>
                <c:pt idx="7">
                  <c:v>0.64</c:v>
                </c:pt>
                <c:pt idx="8">
                  <c:v>0.64</c:v>
                </c:pt>
                <c:pt idx="9">
                  <c:v>0.56000000000000005</c:v>
                </c:pt>
                <c:pt idx="10">
                  <c:v>0.64</c:v>
                </c:pt>
                <c:pt idx="11">
                  <c:v>0.72</c:v>
                </c:pt>
                <c:pt idx="12">
                  <c:v>0.84</c:v>
                </c:pt>
                <c:pt idx="13">
                  <c:v>0.88</c:v>
                </c:pt>
                <c:pt idx="14">
                  <c:v>1</c:v>
                </c:pt>
                <c:pt idx="15">
                  <c:v>1</c:v>
                </c:pt>
              </c:numCache>
            </c:numRef>
          </c:val>
          <c:extLst xmlns:c16r2="http://schemas.microsoft.com/office/drawing/2015/06/chart">
            <c:ext xmlns:c16="http://schemas.microsoft.com/office/drawing/2014/chart" uri="{C3380CC4-5D6E-409C-BE32-E72D297353CC}">
              <c16:uniqueId val="{00000000-3BA0-4C68-9880-6927E94BA951}"/>
            </c:ext>
          </c:extLst>
        </c:ser>
        <c:dLbls>
          <c:dLblPos val="outEnd"/>
          <c:showLegendKey val="0"/>
          <c:showVal val="1"/>
          <c:showCatName val="0"/>
          <c:showSerName val="0"/>
          <c:showPercent val="0"/>
          <c:showBubbleSize val="0"/>
        </c:dLbls>
        <c:gapWidth val="182"/>
        <c:axId val="169312776"/>
        <c:axId val="169315520"/>
      </c:barChart>
      <c:catAx>
        <c:axId val="169312776"/>
        <c:scaling>
          <c:orientation val="minMax"/>
        </c:scaling>
        <c:delete val="0"/>
        <c:axPos val="l"/>
        <c:numFmt formatCode="General"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nl-NL"/>
          </a:p>
        </c:txPr>
        <c:crossAx val="169315520"/>
        <c:crosses val="autoZero"/>
        <c:auto val="1"/>
        <c:lblAlgn val="ctr"/>
        <c:lblOffset val="100"/>
        <c:noMultiLvlLbl val="0"/>
      </c:catAx>
      <c:valAx>
        <c:axId val="169315520"/>
        <c:scaling>
          <c:orientation val="minMax"/>
        </c:scaling>
        <c:delete val="1"/>
        <c:axPos val="b"/>
        <c:numFmt formatCode="0%" sourceLinked="1"/>
        <c:majorTickMark val="out"/>
        <c:minorTickMark val="none"/>
        <c:tickLblPos val="nextTo"/>
        <c:crossAx val="169312776"/>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nl-NL"/>
    </a:p>
  </c:txPr>
  <c:externalData r:id="rId4">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c:date1904 val="0"/>
  <c:lang val="nl-NL"/>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nl-NL"/>
              <a:t>Anonymization of Court Decisions in Different Domains</a:t>
            </a: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nl-NL"/>
        </a:p>
      </c:txPr>
    </c:title>
    <c:autoTitleDeleted val="0"/>
    <c:plotArea>
      <c:layout/>
      <c:barChart>
        <c:barDir val="bar"/>
        <c:grouping val="percentStacked"/>
        <c:varyColors val="0"/>
        <c:ser>
          <c:idx val="0"/>
          <c:order val="0"/>
          <c:tx>
            <c:strRef>
              <c:f>DataProt!$B$64</c:f>
              <c:strCache>
                <c:ptCount val="1"/>
                <c:pt idx="0">
                  <c:v>Always</c:v>
                </c:pt>
              </c:strCache>
            </c:strRef>
          </c:tx>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nl-NL"/>
              </a:p>
            </c:txPr>
            <c:dLblPos val="ct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DataProt!$C$63:$E$63</c:f>
              <c:strCache>
                <c:ptCount val="3"/>
                <c:pt idx="0">
                  <c:v>Constitutional Jurisdiction</c:v>
                </c:pt>
                <c:pt idx="1">
                  <c:v>Civil/Criminal Jurisdiction</c:v>
                </c:pt>
                <c:pt idx="2">
                  <c:v>Administrative Jurisdiction</c:v>
                </c:pt>
              </c:strCache>
            </c:strRef>
          </c:cat>
          <c:val>
            <c:numRef>
              <c:f>DataProt!$C$64:$E$64</c:f>
              <c:numCache>
                <c:formatCode>General</c:formatCode>
                <c:ptCount val="3"/>
                <c:pt idx="0">
                  <c:v>14</c:v>
                </c:pt>
                <c:pt idx="1">
                  <c:v>21</c:v>
                </c:pt>
                <c:pt idx="2">
                  <c:v>17</c:v>
                </c:pt>
              </c:numCache>
            </c:numRef>
          </c:val>
          <c:extLst xmlns:c16r2="http://schemas.microsoft.com/office/drawing/2015/06/chart">
            <c:ext xmlns:c16="http://schemas.microsoft.com/office/drawing/2014/chart" uri="{C3380CC4-5D6E-409C-BE32-E72D297353CC}">
              <c16:uniqueId val="{00000000-830B-4F62-9EED-8887DB24FFEE}"/>
            </c:ext>
          </c:extLst>
        </c:ser>
        <c:ser>
          <c:idx val="1"/>
          <c:order val="1"/>
          <c:tx>
            <c:strRef>
              <c:f>DataProt!$B$65</c:f>
              <c:strCache>
                <c:ptCount val="1"/>
                <c:pt idx="0">
                  <c:v>Only on request of party or in specific cases</c:v>
                </c:pt>
              </c:strCache>
            </c:strRef>
          </c:tx>
          <c:spPr>
            <a:solidFill>
              <a:schemeClr val="accent2"/>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nl-NL"/>
              </a:p>
            </c:txPr>
            <c:dLblPos val="ct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DataProt!$C$63:$E$63</c:f>
              <c:strCache>
                <c:ptCount val="3"/>
                <c:pt idx="0">
                  <c:v>Constitutional Jurisdiction</c:v>
                </c:pt>
                <c:pt idx="1">
                  <c:v>Civil/Criminal Jurisdiction</c:v>
                </c:pt>
                <c:pt idx="2">
                  <c:v>Administrative Jurisdiction</c:v>
                </c:pt>
              </c:strCache>
            </c:strRef>
          </c:cat>
          <c:val>
            <c:numRef>
              <c:f>DataProt!$C$65:$E$65</c:f>
              <c:numCache>
                <c:formatCode>General</c:formatCode>
                <c:ptCount val="3"/>
                <c:pt idx="0">
                  <c:v>5</c:v>
                </c:pt>
                <c:pt idx="1">
                  <c:v>6</c:v>
                </c:pt>
                <c:pt idx="2">
                  <c:v>3</c:v>
                </c:pt>
              </c:numCache>
            </c:numRef>
          </c:val>
          <c:extLst xmlns:c16r2="http://schemas.microsoft.com/office/drawing/2015/06/chart">
            <c:ext xmlns:c16="http://schemas.microsoft.com/office/drawing/2014/chart" uri="{C3380CC4-5D6E-409C-BE32-E72D297353CC}">
              <c16:uniqueId val="{00000001-830B-4F62-9EED-8887DB24FFEE}"/>
            </c:ext>
          </c:extLst>
        </c:ser>
        <c:ser>
          <c:idx val="2"/>
          <c:order val="2"/>
          <c:tx>
            <c:strRef>
              <c:f>DataProt!$B$66</c:f>
              <c:strCache>
                <c:ptCount val="1"/>
                <c:pt idx="0">
                  <c:v>N/A</c:v>
                </c:pt>
              </c:strCache>
            </c:strRef>
          </c:tx>
          <c:spPr>
            <a:solidFill>
              <a:schemeClr val="accent3"/>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nl-NL"/>
              </a:p>
            </c:txPr>
            <c:dLblPos val="ct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DataProt!$C$63:$E$63</c:f>
              <c:strCache>
                <c:ptCount val="3"/>
                <c:pt idx="0">
                  <c:v>Constitutional Jurisdiction</c:v>
                </c:pt>
                <c:pt idx="1">
                  <c:v>Civil/Criminal Jurisdiction</c:v>
                </c:pt>
                <c:pt idx="2">
                  <c:v>Administrative Jurisdiction</c:v>
                </c:pt>
              </c:strCache>
            </c:strRef>
          </c:cat>
          <c:val>
            <c:numRef>
              <c:f>DataProt!$C$66:$E$66</c:f>
              <c:numCache>
                <c:formatCode>General</c:formatCode>
                <c:ptCount val="3"/>
                <c:pt idx="0">
                  <c:v>9</c:v>
                </c:pt>
                <c:pt idx="1">
                  <c:v>1</c:v>
                </c:pt>
                <c:pt idx="2">
                  <c:v>8</c:v>
                </c:pt>
              </c:numCache>
            </c:numRef>
          </c:val>
          <c:extLst xmlns:c16r2="http://schemas.microsoft.com/office/drawing/2015/06/chart">
            <c:ext xmlns:c16="http://schemas.microsoft.com/office/drawing/2014/chart" uri="{C3380CC4-5D6E-409C-BE32-E72D297353CC}">
              <c16:uniqueId val="{00000002-830B-4F62-9EED-8887DB24FFEE}"/>
            </c:ext>
          </c:extLst>
        </c:ser>
        <c:dLbls>
          <c:dLblPos val="ctr"/>
          <c:showLegendKey val="0"/>
          <c:showVal val="1"/>
          <c:showCatName val="0"/>
          <c:showSerName val="0"/>
          <c:showPercent val="0"/>
          <c:showBubbleSize val="0"/>
        </c:dLbls>
        <c:gapWidth val="150"/>
        <c:overlap val="100"/>
        <c:axId val="169311992"/>
        <c:axId val="169313168"/>
      </c:barChart>
      <c:catAx>
        <c:axId val="169311992"/>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nl-NL"/>
          </a:p>
        </c:txPr>
        <c:crossAx val="169313168"/>
        <c:crosses val="autoZero"/>
        <c:auto val="1"/>
        <c:lblAlgn val="ctr"/>
        <c:lblOffset val="100"/>
        <c:noMultiLvlLbl val="0"/>
      </c:catAx>
      <c:valAx>
        <c:axId val="169313168"/>
        <c:scaling>
          <c:orientation val="minMax"/>
        </c:scaling>
        <c:delete val="0"/>
        <c:axPos val="b"/>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nl-NL"/>
          </a:p>
        </c:txPr>
        <c:crossAx val="169311992"/>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nl-NL"/>
        </a:p>
      </c:txPr>
    </c:legend>
    <c:plotVisOnly val="1"/>
    <c:dispBlanksAs val="gap"/>
    <c:showDLblsOverMax val="0"/>
  </c:chart>
  <c:spPr>
    <a:noFill/>
    <a:ln>
      <a:noFill/>
    </a:ln>
    <a:effectLst/>
  </c:spPr>
  <c:txPr>
    <a:bodyPr/>
    <a:lstStyle/>
    <a:p>
      <a:pPr>
        <a:defRPr/>
      </a:pPr>
      <a:endParaRPr lang="nl-NL"/>
    </a:p>
  </c:txPr>
  <c:externalData r:id="rId4">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c:date1904 val="0"/>
  <c:lang val="nl-NL"/>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nl-NL"/>
              <a:t>Textual Representation</a:t>
            </a:r>
            <a:r>
              <a:rPr lang="nl-NL" baseline="0"/>
              <a:t> of Anonymized Data</a:t>
            </a:r>
            <a:endParaRPr lang="nl-NL"/>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nl-NL"/>
        </a:p>
      </c:txPr>
    </c:title>
    <c:autoTitleDeleted val="0"/>
    <c:plotArea>
      <c:layout/>
      <c:barChart>
        <c:barDir val="bar"/>
        <c:grouping val="percentStacked"/>
        <c:varyColors val="0"/>
        <c:ser>
          <c:idx val="0"/>
          <c:order val="0"/>
          <c:tx>
            <c:strRef>
              <c:f>DataProt!$B$90</c:f>
              <c:strCache>
                <c:ptCount val="1"/>
                <c:pt idx="0">
                  <c:v>Completely obscuring</c:v>
                </c:pt>
              </c:strCache>
            </c:strRef>
          </c:tx>
          <c:spPr>
            <a:solidFill>
              <a:schemeClr val="accent1"/>
            </a:solidFill>
            <a:ln>
              <a:noFill/>
            </a:ln>
            <a:effectLst/>
          </c:spPr>
          <c:invertIfNegative val="0"/>
          <c:cat>
            <c:strRef>
              <c:f>DataProt!$C$89:$E$89</c:f>
              <c:strCache>
                <c:ptCount val="3"/>
                <c:pt idx="0">
                  <c:v>Constitutional Jurisdiction</c:v>
                </c:pt>
                <c:pt idx="1">
                  <c:v>Civil/Criminal Jurisdiction</c:v>
                </c:pt>
                <c:pt idx="2">
                  <c:v>Administrative Jurisdiction</c:v>
                </c:pt>
              </c:strCache>
            </c:strRef>
          </c:cat>
          <c:val>
            <c:numRef>
              <c:f>DataProt!$C$90:$E$90</c:f>
              <c:numCache>
                <c:formatCode>General</c:formatCode>
                <c:ptCount val="3"/>
                <c:pt idx="0">
                  <c:v>1</c:v>
                </c:pt>
                <c:pt idx="1">
                  <c:v>1</c:v>
                </c:pt>
                <c:pt idx="2">
                  <c:v>3</c:v>
                </c:pt>
              </c:numCache>
            </c:numRef>
          </c:val>
          <c:extLst xmlns:c16r2="http://schemas.microsoft.com/office/drawing/2015/06/chart">
            <c:ext xmlns:c16="http://schemas.microsoft.com/office/drawing/2014/chart" uri="{C3380CC4-5D6E-409C-BE32-E72D297353CC}">
              <c16:uniqueId val="{00000000-017C-4121-A0FD-6BA2E068617B}"/>
            </c:ext>
          </c:extLst>
        </c:ser>
        <c:ser>
          <c:idx val="1"/>
          <c:order val="1"/>
          <c:tx>
            <c:strRef>
              <c:f>DataProt!$B$91</c:f>
              <c:strCache>
                <c:ptCount val="1"/>
                <c:pt idx="0">
                  <c:v>Real or random initials </c:v>
                </c:pt>
              </c:strCache>
            </c:strRef>
          </c:tx>
          <c:spPr>
            <a:solidFill>
              <a:schemeClr val="accent2"/>
            </a:solidFill>
            <a:ln>
              <a:noFill/>
            </a:ln>
            <a:effectLst/>
          </c:spPr>
          <c:invertIfNegative val="0"/>
          <c:cat>
            <c:strRef>
              <c:f>DataProt!$C$89:$E$89</c:f>
              <c:strCache>
                <c:ptCount val="3"/>
                <c:pt idx="0">
                  <c:v>Constitutional Jurisdiction</c:v>
                </c:pt>
                <c:pt idx="1">
                  <c:v>Civil/Criminal Jurisdiction</c:v>
                </c:pt>
                <c:pt idx="2">
                  <c:v>Administrative Jurisdiction</c:v>
                </c:pt>
              </c:strCache>
            </c:strRef>
          </c:cat>
          <c:val>
            <c:numRef>
              <c:f>DataProt!$C$91:$E$91</c:f>
              <c:numCache>
                <c:formatCode>General</c:formatCode>
                <c:ptCount val="3"/>
                <c:pt idx="0">
                  <c:v>14</c:v>
                </c:pt>
                <c:pt idx="1">
                  <c:v>19</c:v>
                </c:pt>
                <c:pt idx="2">
                  <c:v>14</c:v>
                </c:pt>
              </c:numCache>
            </c:numRef>
          </c:val>
          <c:extLst xmlns:c16r2="http://schemas.microsoft.com/office/drawing/2015/06/chart">
            <c:ext xmlns:c16="http://schemas.microsoft.com/office/drawing/2014/chart" uri="{C3380CC4-5D6E-409C-BE32-E72D297353CC}">
              <c16:uniqueId val="{00000001-017C-4121-A0FD-6BA2E068617B}"/>
            </c:ext>
          </c:extLst>
        </c:ser>
        <c:ser>
          <c:idx val="2"/>
          <c:order val="2"/>
          <c:tx>
            <c:strRef>
              <c:f>DataProt!$B$92</c:f>
              <c:strCache>
                <c:ptCount val="1"/>
                <c:pt idx="0">
                  <c:v>Fake data</c:v>
                </c:pt>
              </c:strCache>
            </c:strRef>
          </c:tx>
          <c:spPr>
            <a:solidFill>
              <a:schemeClr val="accent3"/>
            </a:solidFill>
            <a:ln>
              <a:noFill/>
            </a:ln>
            <a:effectLst/>
          </c:spPr>
          <c:invertIfNegative val="0"/>
          <c:cat>
            <c:strRef>
              <c:f>DataProt!$C$89:$E$89</c:f>
              <c:strCache>
                <c:ptCount val="3"/>
                <c:pt idx="0">
                  <c:v>Constitutional Jurisdiction</c:v>
                </c:pt>
                <c:pt idx="1">
                  <c:v>Civil/Criminal Jurisdiction</c:v>
                </c:pt>
                <c:pt idx="2">
                  <c:v>Administrative Jurisdiction</c:v>
                </c:pt>
              </c:strCache>
            </c:strRef>
          </c:cat>
          <c:val>
            <c:numRef>
              <c:f>DataProt!$C$92:$E$92</c:f>
              <c:numCache>
                <c:formatCode>General</c:formatCode>
                <c:ptCount val="3"/>
                <c:pt idx="0">
                  <c:v>0</c:v>
                </c:pt>
                <c:pt idx="1">
                  <c:v>1</c:v>
                </c:pt>
                <c:pt idx="2">
                  <c:v>1</c:v>
                </c:pt>
              </c:numCache>
            </c:numRef>
          </c:val>
          <c:extLst xmlns:c16r2="http://schemas.microsoft.com/office/drawing/2015/06/chart">
            <c:ext xmlns:c16="http://schemas.microsoft.com/office/drawing/2014/chart" uri="{C3380CC4-5D6E-409C-BE32-E72D297353CC}">
              <c16:uniqueId val="{00000002-017C-4121-A0FD-6BA2E068617B}"/>
            </c:ext>
          </c:extLst>
        </c:ser>
        <c:ser>
          <c:idx val="3"/>
          <c:order val="3"/>
          <c:tx>
            <c:strRef>
              <c:f>DataProt!$B$93</c:f>
              <c:strCache>
                <c:ptCount val="1"/>
                <c:pt idx="0">
                  <c:v>Replacement by role</c:v>
                </c:pt>
              </c:strCache>
            </c:strRef>
          </c:tx>
          <c:spPr>
            <a:solidFill>
              <a:schemeClr val="accent4"/>
            </a:solidFill>
            <a:ln>
              <a:noFill/>
            </a:ln>
            <a:effectLst/>
          </c:spPr>
          <c:invertIfNegative val="0"/>
          <c:cat>
            <c:strRef>
              <c:f>DataProt!$C$89:$E$89</c:f>
              <c:strCache>
                <c:ptCount val="3"/>
                <c:pt idx="0">
                  <c:v>Constitutional Jurisdiction</c:v>
                </c:pt>
                <c:pt idx="1">
                  <c:v>Civil/Criminal Jurisdiction</c:v>
                </c:pt>
                <c:pt idx="2">
                  <c:v>Administrative Jurisdiction</c:v>
                </c:pt>
              </c:strCache>
            </c:strRef>
          </c:cat>
          <c:val>
            <c:numRef>
              <c:f>DataProt!$C$93:$E$93</c:f>
              <c:numCache>
                <c:formatCode>General</c:formatCode>
                <c:ptCount val="3"/>
                <c:pt idx="0">
                  <c:v>0</c:v>
                </c:pt>
                <c:pt idx="1">
                  <c:v>3</c:v>
                </c:pt>
                <c:pt idx="2">
                  <c:v>2</c:v>
                </c:pt>
              </c:numCache>
            </c:numRef>
          </c:val>
          <c:extLst xmlns:c16r2="http://schemas.microsoft.com/office/drawing/2015/06/chart">
            <c:ext xmlns:c16="http://schemas.microsoft.com/office/drawing/2014/chart" uri="{C3380CC4-5D6E-409C-BE32-E72D297353CC}">
              <c16:uniqueId val="{00000003-017C-4121-A0FD-6BA2E068617B}"/>
            </c:ext>
          </c:extLst>
        </c:ser>
        <c:ser>
          <c:idx val="4"/>
          <c:order val="4"/>
          <c:tx>
            <c:strRef>
              <c:f>DataProt!$B$94</c:f>
              <c:strCache>
                <c:ptCount val="1"/>
                <c:pt idx="0">
                  <c:v>N/A</c:v>
                </c:pt>
              </c:strCache>
            </c:strRef>
          </c:tx>
          <c:spPr>
            <a:solidFill>
              <a:schemeClr val="accent5"/>
            </a:solidFill>
            <a:ln>
              <a:noFill/>
            </a:ln>
            <a:effectLst/>
          </c:spPr>
          <c:invertIfNegative val="0"/>
          <c:cat>
            <c:strRef>
              <c:f>DataProt!$C$89:$E$89</c:f>
              <c:strCache>
                <c:ptCount val="3"/>
                <c:pt idx="0">
                  <c:v>Constitutional Jurisdiction</c:v>
                </c:pt>
                <c:pt idx="1">
                  <c:v>Civil/Criminal Jurisdiction</c:v>
                </c:pt>
                <c:pt idx="2">
                  <c:v>Administrative Jurisdiction</c:v>
                </c:pt>
              </c:strCache>
            </c:strRef>
          </c:cat>
          <c:val>
            <c:numRef>
              <c:f>DataProt!$C$94:$E$94</c:f>
              <c:numCache>
                <c:formatCode>General</c:formatCode>
                <c:ptCount val="3"/>
                <c:pt idx="0">
                  <c:v>9</c:v>
                </c:pt>
                <c:pt idx="1">
                  <c:v>1</c:v>
                </c:pt>
                <c:pt idx="2">
                  <c:v>8</c:v>
                </c:pt>
              </c:numCache>
            </c:numRef>
          </c:val>
          <c:extLst xmlns:c16r2="http://schemas.microsoft.com/office/drawing/2015/06/chart">
            <c:ext xmlns:c16="http://schemas.microsoft.com/office/drawing/2014/chart" uri="{C3380CC4-5D6E-409C-BE32-E72D297353CC}">
              <c16:uniqueId val="{00000004-017C-4121-A0FD-6BA2E068617B}"/>
            </c:ext>
          </c:extLst>
        </c:ser>
        <c:ser>
          <c:idx val="5"/>
          <c:order val="5"/>
          <c:tx>
            <c:strRef>
              <c:f>DataProt!$B$95</c:f>
              <c:strCache>
                <c:ptCount val="1"/>
                <c:pt idx="0">
                  <c:v>Unknown</c:v>
                </c:pt>
              </c:strCache>
            </c:strRef>
          </c:tx>
          <c:spPr>
            <a:solidFill>
              <a:schemeClr val="accent6"/>
            </a:solidFill>
            <a:ln>
              <a:noFill/>
            </a:ln>
            <a:effectLst/>
          </c:spPr>
          <c:invertIfNegative val="0"/>
          <c:cat>
            <c:strRef>
              <c:f>DataProt!$C$89:$E$89</c:f>
              <c:strCache>
                <c:ptCount val="3"/>
                <c:pt idx="0">
                  <c:v>Constitutional Jurisdiction</c:v>
                </c:pt>
                <c:pt idx="1">
                  <c:v>Civil/Criminal Jurisdiction</c:v>
                </c:pt>
                <c:pt idx="2">
                  <c:v>Administrative Jurisdiction</c:v>
                </c:pt>
              </c:strCache>
            </c:strRef>
          </c:cat>
          <c:val>
            <c:numRef>
              <c:f>DataProt!$C$95:$E$95</c:f>
              <c:numCache>
                <c:formatCode>General</c:formatCode>
                <c:ptCount val="3"/>
                <c:pt idx="0">
                  <c:v>4</c:v>
                </c:pt>
                <c:pt idx="1">
                  <c:v>2</c:v>
                </c:pt>
                <c:pt idx="2">
                  <c:v>0</c:v>
                </c:pt>
              </c:numCache>
            </c:numRef>
          </c:val>
          <c:extLst xmlns:c16r2="http://schemas.microsoft.com/office/drawing/2015/06/chart">
            <c:ext xmlns:c16="http://schemas.microsoft.com/office/drawing/2014/chart" uri="{C3380CC4-5D6E-409C-BE32-E72D297353CC}">
              <c16:uniqueId val="{00000005-017C-4121-A0FD-6BA2E068617B}"/>
            </c:ext>
          </c:extLst>
        </c:ser>
        <c:dLbls>
          <c:showLegendKey val="0"/>
          <c:showVal val="0"/>
          <c:showCatName val="0"/>
          <c:showSerName val="0"/>
          <c:showPercent val="0"/>
          <c:showBubbleSize val="0"/>
        </c:dLbls>
        <c:gapWidth val="150"/>
        <c:overlap val="100"/>
        <c:axId val="169314344"/>
        <c:axId val="169316304"/>
      </c:barChart>
      <c:catAx>
        <c:axId val="169314344"/>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nl-NL"/>
          </a:p>
        </c:txPr>
        <c:crossAx val="169316304"/>
        <c:crosses val="autoZero"/>
        <c:auto val="1"/>
        <c:lblAlgn val="ctr"/>
        <c:lblOffset val="100"/>
        <c:noMultiLvlLbl val="0"/>
      </c:catAx>
      <c:valAx>
        <c:axId val="169316304"/>
        <c:scaling>
          <c:orientation val="minMax"/>
        </c:scaling>
        <c:delete val="0"/>
        <c:axPos val="b"/>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nl-NL"/>
          </a:p>
        </c:txPr>
        <c:crossAx val="169314344"/>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nl-NL"/>
        </a:p>
      </c:txPr>
    </c:legend>
    <c:plotVisOnly val="1"/>
    <c:dispBlanksAs val="gap"/>
    <c:showDLblsOverMax val="0"/>
  </c:chart>
  <c:spPr>
    <a:noFill/>
    <a:ln>
      <a:noFill/>
    </a:ln>
    <a:effectLst/>
  </c:spPr>
  <c:txPr>
    <a:bodyPr/>
    <a:lstStyle/>
    <a:p>
      <a:pPr>
        <a:defRPr/>
      </a:pPr>
      <a:endParaRPr lang="nl-NL"/>
    </a:p>
  </c:txPr>
  <c:externalData r:id="rId4">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c:date1904 val="0"/>
  <c:lang val="nl-NL"/>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nl-NL"/>
              <a:t>Methods of Anonymization</a:t>
            </a: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nl-NL"/>
        </a:p>
      </c:txPr>
    </c:title>
    <c:autoTitleDeleted val="0"/>
    <c:plotArea>
      <c:layout/>
      <c:pieChart>
        <c:varyColors val="1"/>
        <c:ser>
          <c:idx val="0"/>
          <c:order val="0"/>
          <c:dPt>
            <c:idx val="0"/>
            <c:bubble3D val="0"/>
            <c:spPr>
              <a:solidFill>
                <a:schemeClr val="accent1"/>
              </a:solidFill>
              <a:ln w="19050">
                <a:solidFill>
                  <a:schemeClr val="lt1"/>
                </a:solidFill>
              </a:ln>
              <a:effectLst/>
            </c:spPr>
            <c:extLst xmlns:c16r2="http://schemas.microsoft.com/office/drawing/2015/06/chart">
              <c:ext xmlns:c16="http://schemas.microsoft.com/office/drawing/2014/chart" uri="{C3380CC4-5D6E-409C-BE32-E72D297353CC}">
                <c16:uniqueId val="{00000001-9EE5-44CD-896B-92EFDED62D44}"/>
              </c:ext>
            </c:extLst>
          </c:dPt>
          <c:dPt>
            <c:idx val="1"/>
            <c:bubble3D val="0"/>
            <c:spPr>
              <a:solidFill>
                <a:schemeClr val="accent2"/>
              </a:solidFill>
              <a:ln w="19050">
                <a:solidFill>
                  <a:schemeClr val="lt1"/>
                </a:solidFill>
              </a:ln>
              <a:effectLst/>
            </c:spPr>
            <c:extLst xmlns:c16r2="http://schemas.microsoft.com/office/drawing/2015/06/chart">
              <c:ext xmlns:c16="http://schemas.microsoft.com/office/drawing/2014/chart" uri="{C3380CC4-5D6E-409C-BE32-E72D297353CC}">
                <c16:uniqueId val="{00000003-9EE5-44CD-896B-92EFDED62D44}"/>
              </c:ext>
            </c:extLst>
          </c:dPt>
          <c:dPt>
            <c:idx val="2"/>
            <c:bubble3D val="0"/>
            <c:spPr>
              <a:solidFill>
                <a:schemeClr val="accent3"/>
              </a:solidFill>
              <a:ln w="19050">
                <a:solidFill>
                  <a:schemeClr val="lt1"/>
                </a:solidFill>
              </a:ln>
              <a:effectLst/>
            </c:spPr>
            <c:extLst xmlns:c16r2="http://schemas.microsoft.com/office/drawing/2015/06/chart">
              <c:ext xmlns:c16="http://schemas.microsoft.com/office/drawing/2014/chart" uri="{C3380CC4-5D6E-409C-BE32-E72D297353CC}">
                <c16:uniqueId val="{00000005-9EE5-44CD-896B-92EFDED62D44}"/>
              </c:ext>
            </c:extLst>
          </c:dPt>
          <c:dPt>
            <c:idx val="3"/>
            <c:bubble3D val="0"/>
            <c:spPr>
              <a:solidFill>
                <a:schemeClr val="accent4"/>
              </a:solidFill>
              <a:ln w="19050">
                <a:solidFill>
                  <a:schemeClr val="lt1"/>
                </a:solidFill>
              </a:ln>
              <a:effectLst/>
            </c:spPr>
            <c:extLst xmlns:c16r2="http://schemas.microsoft.com/office/drawing/2015/06/chart">
              <c:ext xmlns:c16="http://schemas.microsoft.com/office/drawing/2014/chart" uri="{C3380CC4-5D6E-409C-BE32-E72D297353CC}">
                <c16:uniqueId val="{00000007-9EE5-44CD-896B-92EFDED62D44}"/>
              </c:ext>
            </c:extLst>
          </c:dPt>
          <c:dPt>
            <c:idx val="4"/>
            <c:bubble3D val="0"/>
            <c:spPr>
              <a:solidFill>
                <a:schemeClr val="accent5"/>
              </a:solidFill>
              <a:ln w="19050">
                <a:solidFill>
                  <a:schemeClr val="lt1"/>
                </a:solidFill>
              </a:ln>
              <a:effectLst/>
            </c:spPr>
            <c:extLst xmlns:c16r2="http://schemas.microsoft.com/office/drawing/2015/06/chart">
              <c:ext xmlns:c16="http://schemas.microsoft.com/office/drawing/2014/chart" uri="{C3380CC4-5D6E-409C-BE32-E72D297353CC}">
                <c16:uniqueId val="{00000009-9EE5-44CD-896B-92EFDED62D44}"/>
              </c:ext>
            </c:extLst>
          </c:dPt>
          <c:dPt>
            <c:idx val="5"/>
            <c:bubble3D val="0"/>
            <c:spPr>
              <a:solidFill>
                <a:schemeClr val="accent6"/>
              </a:solidFill>
              <a:ln w="19050">
                <a:solidFill>
                  <a:schemeClr val="lt1"/>
                </a:solidFill>
              </a:ln>
              <a:effectLst/>
            </c:spPr>
            <c:extLst xmlns:c16r2="http://schemas.microsoft.com/office/drawing/2015/06/chart">
              <c:ext xmlns:c16="http://schemas.microsoft.com/office/drawing/2014/chart" uri="{C3380CC4-5D6E-409C-BE32-E72D297353CC}">
                <c16:uniqueId val="{0000000B-9EE5-44CD-896B-92EFDED62D44}"/>
              </c:ext>
            </c:extLst>
          </c:dPt>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nl-NL"/>
              </a:p>
            </c:txPr>
            <c:dLblPos val="bestFit"/>
            <c:showLegendKey val="0"/>
            <c:showVal val="1"/>
            <c:showCatName val="0"/>
            <c:showSerName val="0"/>
            <c:showPercent val="0"/>
            <c:showBubbleSize val="0"/>
            <c:showLeaderLines val="1"/>
            <c:leaderLines>
              <c:spPr>
                <a:ln w="9525" cap="flat" cmpd="sng" algn="ctr">
                  <a:solidFill>
                    <a:schemeClr val="tx1">
                      <a:lumMod val="35000"/>
                      <a:lumOff val="65000"/>
                    </a:schemeClr>
                  </a:solidFill>
                  <a:round/>
                </a:ln>
                <a:effectLst/>
              </c:spPr>
            </c:leaderLines>
            <c:extLst xmlns:c16r2="http://schemas.microsoft.com/office/drawing/2015/06/chart">
              <c:ext xmlns:c15="http://schemas.microsoft.com/office/drawing/2012/chart" uri="{CE6537A1-D6FC-4f65-9D91-7224C49458BB}"/>
            </c:extLst>
          </c:dLbls>
          <c:cat>
            <c:strRef>
              <c:f>DataProt!$B$106:$B$111</c:f>
              <c:strCache>
                <c:ptCount val="6"/>
                <c:pt idx="0">
                  <c:v>Manual</c:v>
                </c:pt>
                <c:pt idx="1">
                  <c:v>Manual with software support</c:v>
                </c:pt>
                <c:pt idx="2">
                  <c:v>Mainly automated (manual check)</c:v>
                </c:pt>
                <c:pt idx="3">
                  <c:v>Mainly automated (no manual check)</c:v>
                </c:pt>
                <c:pt idx="4">
                  <c:v>Tagged Decision</c:v>
                </c:pt>
                <c:pt idx="5">
                  <c:v>Unknown</c:v>
                </c:pt>
              </c:strCache>
            </c:strRef>
          </c:cat>
          <c:val>
            <c:numRef>
              <c:f>DataProt!$C$106:$C$111</c:f>
              <c:numCache>
                <c:formatCode>General</c:formatCode>
                <c:ptCount val="6"/>
                <c:pt idx="0">
                  <c:v>6</c:v>
                </c:pt>
                <c:pt idx="1">
                  <c:v>7</c:v>
                </c:pt>
                <c:pt idx="2">
                  <c:v>8</c:v>
                </c:pt>
                <c:pt idx="3">
                  <c:v>0</c:v>
                </c:pt>
                <c:pt idx="4">
                  <c:v>1</c:v>
                </c:pt>
                <c:pt idx="5">
                  <c:v>6</c:v>
                </c:pt>
              </c:numCache>
            </c:numRef>
          </c:val>
          <c:extLst xmlns:c16r2="http://schemas.microsoft.com/office/drawing/2015/06/chart">
            <c:ext xmlns:c16="http://schemas.microsoft.com/office/drawing/2014/chart" uri="{C3380CC4-5D6E-409C-BE32-E72D297353CC}">
              <c16:uniqueId val="{00000000-C2BA-4930-ACF5-B0DD233432EE}"/>
            </c:ext>
          </c:extLst>
        </c:ser>
        <c:dLbls>
          <c:dLblPos val="bestFit"/>
          <c:showLegendKey val="0"/>
          <c:showVal val="1"/>
          <c:showCatName val="0"/>
          <c:showSerName val="0"/>
          <c:showPercent val="0"/>
          <c:showBubbleSize val="0"/>
          <c:showLeaderLines val="1"/>
        </c:dLbls>
        <c:firstSliceAng val="0"/>
      </c:pieChart>
      <c:spPr>
        <a:noFill/>
        <a:ln>
          <a:noFill/>
        </a:ln>
        <a:effectLst/>
      </c:spPr>
    </c:plotArea>
    <c:legend>
      <c:legendPos val="b"/>
      <c:overlay val="0"/>
      <c:spPr>
        <a:noFill/>
        <a:ln>
          <a:noFill/>
        </a:ln>
        <a:effectLst/>
      </c:spPr>
      <c:txPr>
        <a:bodyPr rot="0" spcFirstLastPara="1" vertOverflow="ellipsis" vert="horz" wrap="square" anchor="ctr" anchorCtr="1"/>
        <a:lstStyle/>
        <a:p>
          <a:pPr>
            <a:defRPr sz="1230" b="0" i="0" u="none" strike="noStrike" kern="1200" baseline="0">
              <a:solidFill>
                <a:schemeClr val="tx1">
                  <a:lumMod val="65000"/>
                  <a:lumOff val="35000"/>
                </a:schemeClr>
              </a:solidFill>
              <a:latin typeface="+mn-lt"/>
              <a:ea typeface="+mn-ea"/>
              <a:cs typeface="+mn-cs"/>
            </a:defRPr>
          </a:pPr>
          <a:endParaRPr lang="nl-NL"/>
        </a:p>
      </c:txPr>
    </c:legend>
    <c:plotVisOnly val="1"/>
    <c:dispBlanksAs val="gap"/>
    <c:showDLblsOverMax val="0"/>
  </c:chart>
  <c:spPr>
    <a:noFill/>
    <a:ln>
      <a:noFill/>
    </a:ln>
    <a:effectLst/>
  </c:spPr>
  <c:txPr>
    <a:bodyPr/>
    <a:lstStyle/>
    <a:p>
      <a:pPr>
        <a:defRPr/>
      </a:pPr>
      <a:endParaRPr lang="nl-NL"/>
    </a:p>
  </c:txPr>
  <c:externalData r:id="rId4">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c:date1904 val="0"/>
  <c:lang val="nl-NL"/>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nl-NL" baseline="0"/>
              <a:t>Licences on Reuse</a:t>
            </a:r>
            <a:endParaRPr lang="nl-NL"/>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nl-NL"/>
        </a:p>
      </c:txPr>
    </c:title>
    <c:autoTitleDeleted val="0"/>
    <c:plotArea>
      <c:layout/>
      <c:pieChart>
        <c:varyColors val="1"/>
        <c:ser>
          <c:idx val="0"/>
          <c:order val="0"/>
          <c:dPt>
            <c:idx val="0"/>
            <c:bubble3D val="0"/>
            <c:spPr>
              <a:solidFill>
                <a:schemeClr val="accent1"/>
              </a:solidFill>
              <a:ln w="19050">
                <a:solidFill>
                  <a:schemeClr val="lt1"/>
                </a:solidFill>
              </a:ln>
              <a:effectLst/>
            </c:spPr>
            <c:extLst xmlns:c16r2="http://schemas.microsoft.com/office/drawing/2015/06/chart">
              <c:ext xmlns:c16="http://schemas.microsoft.com/office/drawing/2014/chart" uri="{C3380CC4-5D6E-409C-BE32-E72D297353CC}">
                <c16:uniqueId val="{00000001-E94B-4604-B228-1DCE90ACC4FB}"/>
              </c:ext>
            </c:extLst>
          </c:dPt>
          <c:dPt>
            <c:idx val="1"/>
            <c:bubble3D val="0"/>
            <c:spPr>
              <a:solidFill>
                <a:schemeClr val="accent2"/>
              </a:solidFill>
              <a:ln w="19050">
                <a:solidFill>
                  <a:schemeClr val="lt1"/>
                </a:solidFill>
              </a:ln>
              <a:effectLst/>
            </c:spPr>
            <c:extLst xmlns:c16r2="http://schemas.microsoft.com/office/drawing/2015/06/chart">
              <c:ext xmlns:c16="http://schemas.microsoft.com/office/drawing/2014/chart" uri="{C3380CC4-5D6E-409C-BE32-E72D297353CC}">
                <c16:uniqueId val="{00000003-E94B-4604-B228-1DCE90ACC4FB}"/>
              </c:ext>
            </c:extLst>
          </c:dPt>
          <c:dPt>
            <c:idx val="2"/>
            <c:bubble3D val="0"/>
            <c:spPr>
              <a:solidFill>
                <a:schemeClr val="accent3"/>
              </a:solidFill>
              <a:ln w="19050">
                <a:solidFill>
                  <a:schemeClr val="lt1"/>
                </a:solidFill>
              </a:ln>
              <a:effectLst/>
            </c:spPr>
            <c:extLst xmlns:c16r2="http://schemas.microsoft.com/office/drawing/2015/06/chart">
              <c:ext xmlns:c16="http://schemas.microsoft.com/office/drawing/2014/chart" uri="{C3380CC4-5D6E-409C-BE32-E72D297353CC}">
                <c16:uniqueId val="{00000005-E94B-4604-B228-1DCE90ACC4FB}"/>
              </c:ext>
            </c:extLst>
          </c:dPt>
          <c:dPt>
            <c:idx val="3"/>
            <c:bubble3D val="0"/>
            <c:spPr>
              <a:solidFill>
                <a:schemeClr val="accent4"/>
              </a:solidFill>
              <a:ln w="19050">
                <a:solidFill>
                  <a:schemeClr val="lt1"/>
                </a:solidFill>
              </a:ln>
              <a:effectLst/>
            </c:spPr>
            <c:extLst xmlns:c16r2="http://schemas.microsoft.com/office/drawing/2015/06/chart">
              <c:ext xmlns:c16="http://schemas.microsoft.com/office/drawing/2014/chart" uri="{C3380CC4-5D6E-409C-BE32-E72D297353CC}">
                <c16:uniqueId val="{00000007-E94B-4604-B228-1DCE90ACC4FB}"/>
              </c:ext>
            </c:extLst>
          </c:dPt>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nl-NL"/>
              </a:p>
            </c:txPr>
            <c:dLblPos val="bestFit"/>
            <c:showLegendKey val="0"/>
            <c:showVal val="1"/>
            <c:showCatName val="0"/>
            <c:showSerName val="0"/>
            <c:showPercent val="0"/>
            <c:showBubbleSize val="0"/>
            <c:showLeaderLines val="1"/>
            <c:leaderLines>
              <c:spPr>
                <a:ln w="9525" cap="flat" cmpd="sng" algn="ctr">
                  <a:solidFill>
                    <a:schemeClr val="tx1">
                      <a:lumMod val="35000"/>
                      <a:lumOff val="65000"/>
                    </a:schemeClr>
                  </a:solidFill>
                  <a:round/>
                </a:ln>
                <a:effectLst/>
              </c:spPr>
            </c:leaderLines>
            <c:extLst xmlns:c16r2="http://schemas.microsoft.com/office/drawing/2015/06/chart">
              <c:ext xmlns:c15="http://schemas.microsoft.com/office/drawing/2012/chart" uri="{CE6537A1-D6FC-4f65-9D91-7224C49458BB}"/>
            </c:extLst>
          </c:dLbls>
          <c:cat>
            <c:strRef>
              <c:f>'Open Data'!$C$37:$C$40</c:f>
              <c:strCache>
                <c:ptCount val="4"/>
                <c:pt idx="0">
                  <c:v>BY / 0</c:v>
                </c:pt>
                <c:pt idx="1">
                  <c:v>BY-SA</c:v>
                </c:pt>
                <c:pt idx="2">
                  <c:v>BY-NC-ND</c:v>
                </c:pt>
                <c:pt idx="3">
                  <c:v>UNKNOWN</c:v>
                </c:pt>
              </c:strCache>
            </c:strRef>
          </c:cat>
          <c:val>
            <c:numRef>
              <c:f>'Open Data'!$D$37:$D$40</c:f>
              <c:numCache>
                <c:formatCode>General</c:formatCode>
                <c:ptCount val="4"/>
                <c:pt idx="0">
                  <c:v>19</c:v>
                </c:pt>
                <c:pt idx="1">
                  <c:v>3</c:v>
                </c:pt>
                <c:pt idx="2">
                  <c:v>3</c:v>
                </c:pt>
                <c:pt idx="3">
                  <c:v>3</c:v>
                </c:pt>
              </c:numCache>
            </c:numRef>
          </c:val>
          <c:extLst xmlns:c16r2="http://schemas.microsoft.com/office/drawing/2015/06/chart">
            <c:ext xmlns:c16="http://schemas.microsoft.com/office/drawing/2014/chart" uri="{C3380CC4-5D6E-409C-BE32-E72D297353CC}">
              <c16:uniqueId val="{00000000-17F6-41AF-8CE1-39E181A31F1D}"/>
            </c:ext>
          </c:extLst>
        </c:ser>
        <c:dLbls>
          <c:dLblPos val="bestFit"/>
          <c:showLegendKey val="0"/>
          <c:showVal val="1"/>
          <c:showCatName val="0"/>
          <c:showSerName val="0"/>
          <c:showPercent val="0"/>
          <c:showBubbleSize val="0"/>
          <c:showLeaderLines val="1"/>
        </c:dLbls>
        <c:firstSliceAng val="0"/>
      </c:pieChart>
      <c:spPr>
        <a:noFill/>
        <a:ln>
          <a:noFill/>
        </a:ln>
        <a:effectLst/>
      </c:spPr>
    </c:plotArea>
    <c:legend>
      <c:legendPos val="b"/>
      <c:overlay val="0"/>
      <c:spPr>
        <a:noFill/>
        <a:ln>
          <a:noFill/>
        </a:ln>
        <a:effectLst/>
      </c:spPr>
      <c:txPr>
        <a:bodyPr rot="0" spcFirstLastPara="1" vertOverflow="ellipsis" vert="horz" wrap="square" anchor="ctr" anchorCtr="1"/>
        <a:lstStyle/>
        <a:p>
          <a:pPr>
            <a:defRPr sz="1100" b="0" i="0" u="none" strike="noStrike" kern="1200" baseline="0">
              <a:solidFill>
                <a:schemeClr val="tx1">
                  <a:lumMod val="65000"/>
                  <a:lumOff val="35000"/>
                </a:schemeClr>
              </a:solidFill>
              <a:latin typeface="+mn-lt"/>
              <a:ea typeface="+mn-ea"/>
              <a:cs typeface="+mn-cs"/>
            </a:defRPr>
          </a:pPr>
          <a:endParaRPr lang="nl-NL"/>
        </a:p>
      </c:txPr>
    </c:legend>
    <c:plotVisOnly val="1"/>
    <c:dispBlanksAs val="gap"/>
    <c:showDLblsOverMax val="0"/>
  </c:chart>
  <c:spPr>
    <a:noFill/>
    <a:ln>
      <a:noFill/>
    </a:ln>
    <a:effectLst/>
  </c:spPr>
  <c:txPr>
    <a:bodyPr/>
    <a:lstStyle/>
    <a:p>
      <a:pPr>
        <a:defRPr/>
      </a:pPr>
      <a:endParaRPr lang="nl-NL"/>
    </a:p>
  </c:txPr>
  <c:externalData r:id="rId4">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0.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9.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0.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3.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4.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5.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58">
  <cs:axisTitle>
    <cs:lnRef idx="0"/>
    <cs:fillRef idx="0"/>
    <cs:effectRef idx="0"/>
    <cs:fontRef idx="minor">
      <a:schemeClr val="tx1">
        <a:lumMod val="65000"/>
        <a:lumOff val="35000"/>
      </a:schemeClr>
    </cs:fontRef>
    <cs:defRPr sz="900" kern="1200"/>
  </cs:axisTitle>
  <cs:categoryAxis>
    <cs:lnRef idx="0"/>
    <cs:fillRef idx="0"/>
    <cs:effectRef idx="0"/>
    <cs:fontRef idx="minor">
      <a:schemeClr val="tx1">
        <a:lumMod val="65000"/>
        <a:lumOff val="35000"/>
      </a:schemeClr>
    </cs:fontRef>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lt1"/>
    </cs:fontRef>
    <cs:defRPr sz="900" b="1"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tx1"/>
    </cs:fontRef>
    <cs:spPr>
      <a:solidFill>
        <a:schemeClr val="phClr"/>
      </a:solidFill>
      <a:scene3d>
        <a:camera prst="orthographicFront"/>
        <a:lightRig rig="brightRoom" dir="t"/>
      </a:scene3d>
      <a:sp3d prstMaterial="flat">
        <a:bevelT w="50800" h="101600" prst="angle"/>
        <a:contourClr>
          <a:srgbClr val="000000"/>
        </a:contourClr>
      </a:sp3d>
    </cs:spPr>
  </cs:dataPoint>
  <cs:dataPoint3D>
    <cs:lnRef idx="0"/>
    <cs:fillRef idx="0">
      <cs:styleClr val="auto"/>
    </cs:fillRef>
    <cs:effectRef idx="0"/>
    <cs:fontRef idx="minor">
      <a:schemeClr val="tx1"/>
    </cs:fontRef>
    <cs:spPr>
      <a:solidFill>
        <a:schemeClr val="phClr"/>
      </a:solidFill>
      <a:ln w="1905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fillRef idx="0">
      <cs:styleClr val="auto"/>
    </cs:fillRef>
    <cs:effectRef idx="0"/>
    <cs:fontRef idx="minor">
      <a:schemeClr val="tx1"/>
    </cs:fontRef>
    <cs:spPr>
      <a:solidFill>
        <a:schemeClr val="phClr"/>
      </a:solidFill>
      <a:ln w="9525">
        <a:solidFill>
          <a:schemeClr val="lt1"/>
        </a:solidFill>
      </a:ln>
    </cs:spPr>
  </cs:dataPointMarker>
  <cs:dataPointMarkerLayout symbol="circle" size="6"/>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1" i="0" kern="1200" cap="all" spc="50" baseline="0"/>
  </cs:title>
  <cs:trendline>
    <cs:lnRef idx="0">
      <cs:styleClr val="auto"/>
    </cs:lnRef>
    <cs:fillRef idx="0"/>
    <cs:effectRef idx="0"/>
    <cs:fontRef idx="minor">
      <a:schemeClr val="tx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6.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7.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8.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9.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a:defRPr/>
            </a:pPr>
            <a:endParaRPr lang="el-GR"/>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pPr>
              <a:defRPr/>
            </a:pPr>
            <a:fld id="{4AFC22D5-D33C-42AC-B111-3CC5BEAD287F}" type="datetimeFigureOut">
              <a:rPr lang="el-GR"/>
              <a:pPr>
                <a:defRPr/>
              </a:pPr>
              <a:t>19/6/2017</a:t>
            </a:fld>
            <a:endParaRPr lang="el-GR"/>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pPr lvl="0"/>
            <a:endParaRPr lang="el-GR"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l-GR"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pPr>
              <a:defRPr/>
            </a:pPr>
            <a:endParaRPr lang="el-GR"/>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pPr>
              <a:defRPr/>
            </a:pPr>
            <a:fld id="{66EDEF43-D12D-4E4A-957D-9691B644A676}" type="slidenum">
              <a:rPr lang="el-GR"/>
              <a:pPr>
                <a:defRPr/>
              </a:pPr>
              <a:t>‹nr.›</a:t>
            </a:fld>
            <a:endParaRPr lang="el-GR"/>
          </a:p>
        </p:txBody>
      </p:sp>
    </p:spTree>
    <p:extLst>
      <p:ext uri="{BB962C8B-B14F-4D97-AF65-F5344CB8AC3E}">
        <p14:creationId xmlns:p14="http://schemas.microsoft.com/office/powerpoint/2010/main" val="3146511319"/>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Slide Image Placeholder 1"/>
          <p:cNvSpPr>
            <a:spLocks noGrp="1" noRot="1" noChangeAspect="1" noTextEdit="1"/>
          </p:cNvSpPr>
          <p:nvPr>
            <p:ph type="sldImg"/>
          </p:nvPr>
        </p:nvSpPr>
        <p:spPr bwMode="auto">
          <a:noFill/>
          <a:ln>
            <a:solidFill>
              <a:srgbClr val="000000"/>
            </a:solidFill>
            <a:miter lim="800000"/>
            <a:headEnd/>
            <a:tailEnd/>
          </a:ln>
        </p:spPr>
      </p:sp>
      <p:sp>
        <p:nvSpPr>
          <p:cNvPr id="1741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altLang="el-GR"/>
              <a:t>Please, fill in the </a:t>
            </a:r>
            <a:r>
              <a:rPr lang="en-US" altLang="el-GR" b="1"/>
              <a:t>Title </a:t>
            </a:r>
            <a:r>
              <a:rPr lang="en-US" altLang="el-GR"/>
              <a:t>in one or two lines, </a:t>
            </a:r>
          </a:p>
          <a:p>
            <a:pPr eaLnBrk="1" hangingPunct="1">
              <a:spcBef>
                <a:spcPct val="0"/>
              </a:spcBef>
            </a:pPr>
            <a:r>
              <a:rPr lang="en-US" altLang="el-GR"/>
              <a:t>as the </a:t>
            </a:r>
            <a:r>
              <a:rPr lang="en-US" altLang="el-GR" b="1"/>
              <a:t>place</a:t>
            </a:r>
            <a:r>
              <a:rPr lang="en-US" altLang="el-GR"/>
              <a:t> and </a:t>
            </a:r>
            <a:r>
              <a:rPr lang="en-US" altLang="el-GR" b="1"/>
              <a:t>date</a:t>
            </a:r>
            <a:r>
              <a:rPr lang="en-US" altLang="el-GR"/>
              <a:t> of the event.</a:t>
            </a:r>
          </a:p>
        </p:txBody>
      </p:sp>
      <p:sp>
        <p:nvSpPr>
          <p:cNvPr id="1741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1E166FC3-CB6C-41FD-9118-A2D521584BB7}" type="slidenum">
              <a:rPr lang="el-GR" altLang="el-GR" smtClean="0"/>
              <a:pPr/>
              <a:t>1</a:t>
            </a:fld>
            <a:endParaRPr lang="el-GR" altLang="el-GR"/>
          </a:p>
        </p:txBody>
      </p:sp>
    </p:spTree>
    <p:extLst>
      <p:ext uri="{BB962C8B-B14F-4D97-AF65-F5344CB8AC3E}">
        <p14:creationId xmlns:p14="http://schemas.microsoft.com/office/powerpoint/2010/main" val="39051788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Slide Image Placeholder 1"/>
          <p:cNvSpPr>
            <a:spLocks noGrp="1" noRot="1" noChangeAspect="1" noTextEdit="1"/>
          </p:cNvSpPr>
          <p:nvPr>
            <p:ph type="sldImg"/>
          </p:nvPr>
        </p:nvSpPr>
        <p:spPr bwMode="auto">
          <a:noFill/>
          <a:ln>
            <a:solidFill>
              <a:srgbClr val="000000"/>
            </a:solidFill>
            <a:miter lim="800000"/>
            <a:headEnd/>
            <a:tailEnd/>
          </a:ln>
        </p:spPr>
      </p:sp>
      <p:sp>
        <p:nvSpPr>
          <p:cNvPr id="1843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altLang="el-GR"/>
              <a:t>Feel free to manage – design – arrange your content in one, two or more columns at the above two rectangular areas!</a:t>
            </a:r>
            <a:endParaRPr lang="el-GR" altLang="el-GR"/>
          </a:p>
        </p:txBody>
      </p:sp>
      <p:sp>
        <p:nvSpPr>
          <p:cNvPr id="1843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marL="0" marR="0" lvl="0" indent="0" algn="r" defTabSz="914400" rtl="0" eaLnBrk="1" fontAlgn="base" latinLnBrk="0" hangingPunct="1">
              <a:lnSpc>
                <a:spcPct val="100000"/>
              </a:lnSpc>
              <a:spcBef>
                <a:spcPct val="0"/>
              </a:spcBef>
              <a:spcAft>
                <a:spcPct val="0"/>
              </a:spcAft>
              <a:buClrTx/>
              <a:buSzTx/>
              <a:buFontTx/>
              <a:buNone/>
              <a:tabLst/>
              <a:defRPr/>
            </a:pPr>
            <a:fld id="{9CAE1FD5-5142-4FCD-B66E-AE2544D286B9}" type="slidenum">
              <a:rPr kumimoji="0" lang="el-GR" altLang="el-GR" sz="1200" b="0" i="0" u="none" strike="noStrike" kern="1200" cap="none" spc="0" normalizeH="0" baseline="0" noProof="0" smtClean="0">
                <a:ln>
                  <a:noFill/>
                </a:ln>
                <a:solidFill>
                  <a:prstClr val="black"/>
                </a:solidFill>
                <a:effectLst/>
                <a:uLnTx/>
                <a:uFillTx/>
                <a:latin typeface="Arial"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10</a:t>
            </a:fld>
            <a:endParaRPr kumimoji="0" lang="el-GR" altLang="el-GR" sz="1200" b="0" i="0" u="none" strike="noStrike" kern="1200" cap="none" spc="0" normalizeH="0" baseline="0" noProof="0">
              <a:ln>
                <a:noFill/>
              </a:ln>
              <a:solidFill>
                <a:prstClr val="black"/>
              </a:solidFill>
              <a:effectLst/>
              <a:uLnTx/>
              <a:uFillTx/>
              <a:latin typeface="Arial" charset="0"/>
              <a:ea typeface="+mn-ea"/>
              <a:cs typeface="+mn-cs"/>
            </a:endParaRPr>
          </a:p>
        </p:txBody>
      </p:sp>
    </p:spTree>
    <p:extLst>
      <p:ext uri="{BB962C8B-B14F-4D97-AF65-F5344CB8AC3E}">
        <p14:creationId xmlns:p14="http://schemas.microsoft.com/office/powerpoint/2010/main" val="25667979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Slide Image Placeholder 1"/>
          <p:cNvSpPr>
            <a:spLocks noGrp="1" noRot="1" noChangeAspect="1" noTextEdit="1"/>
          </p:cNvSpPr>
          <p:nvPr>
            <p:ph type="sldImg"/>
          </p:nvPr>
        </p:nvSpPr>
        <p:spPr bwMode="auto">
          <a:noFill/>
          <a:ln>
            <a:solidFill>
              <a:srgbClr val="000000"/>
            </a:solidFill>
            <a:miter lim="800000"/>
            <a:headEnd/>
            <a:tailEnd/>
          </a:ln>
        </p:spPr>
      </p:sp>
      <p:sp>
        <p:nvSpPr>
          <p:cNvPr id="1843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altLang="el-GR"/>
              <a:t>Feel free to manage – design – arrange your content in one, two or more columns at the above two rectangular areas!</a:t>
            </a:r>
            <a:endParaRPr lang="el-GR" altLang="el-GR"/>
          </a:p>
        </p:txBody>
      </p:sp>
      <p:sp>
        <p:nvSpPr>
          <p:cNvPr id="1843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marL="0" marR="0" lvl="0" indent="0" algn="r" defTabSz="914400" rtl="0" eaLnBrk="1" fontAlgn="base" latinLnBrk="0" hangingPunct="1">
              <a:lnSpc>
                <a:spcPct val="100000"/>
              </a:lnSpc>
              <a:spcBef>
                <a:spcPct val="0"/>
              </a:spcBef>
              <a:spcAft>
                <a:spcPct val="0"/>
              </a:spcAft>
              <a:buClrTx/>
              <a:buSzTx/>
              <a:buFontTx/>
              <a:buNone/>
              <a:tabLst/>
              <a:defRPr/>
            </a:pPr>
            <a:fld id="{9CAE1FD5-5142-4FCD-B66E-AE2544D286B9}" type="slidenum">
              <a:rPr kumimoji="0" lang="el-GR" altLang="el-GR" sz="1200" b="0" i="0" u="none" strike="noStrike" kern="1200" cap="none" spc="0" normalizeH="0" baseline="0" noProof="0" smtClean="0">
                <a:ln>
                  <a:noFill/>
                </a:ln>
                <a:solidFill>
                  <a:prstClr val="black"/>
                </a:solidFill>
                <a:effectLst/>
                <a:uLnTx/>
                <a:uFillTx/>
                <a:latin typeface="Arial"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11</a:t>
            </a:fld>
            <a:endParaRPr kumimoji="0" lang="el-GR" altLang="el-GR" sz="1200" b="0" i="0" u="none" strike="noStrike" kern="1200" cap="none" spc="0" normalizeH="0" baseline="0" noProof="0">
              <a:ln>
                <a:noFill/>
              </a:ln>
              <a:solidFill>
                <a:prstClr val="black"/>
              </a:solidFill>
              <a:effectLst/>
              <a:uLnTx/>
              <a:uFillTx/>
              <a:latin typeface="Arial" charset="0"/>
              <a:ea typeface="+mn-ea"/>
              <a:cs typeface="+mn-cs"/>
            </a:endParaRPr>
          </a:p>
        </p:txBody>
      </p:sp>
    </p:spTree>
    <p:extLst>
      <p:ext uri="{BB962C8B-B14F-4D97-AF65-F5344CB8AC3E}">
        <p14:creationId xmlns:p14="http://schemas.microsoft.com/office/powerpoint/2010/main" val="30555241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Slide Image Placeholder 1"/>
          <p:cNvSpPr>
            <a:spLocks noGrp="1" noRot="1" noChangeAspect="1" noTextEdit="1"/>
          </p:cNvSpPr>
          <p:nvPr>
            <p:ph type="sldImg"/>
          </p:nvPr>
        </p:nvSpPr>
        <p:spPr bwMode="auto">
          <a:noFill/>
          <a:ln>
            <a:solidFill>
              <a:srgbClr val="000000"/>
            </a:solidFill>
            <a:miter lim="800000"/>
            <a:headEnd/>
            <a:tailEnd/>
          </a:ln>
        </p:spPr>
      </p:sp>
      <p:sp>
        <p:nvSpPr>
          <p:cNvPr id="1843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altLang="el-GR"/>
              <a:t>Feel free to manage – design – arrange your content in one, two or more columns at the above two rectangular areas!</a:t>
            </a:r>
            <a:endParaRPr lang="el-GR" altLang="el-GR"/>
          </a:p>
        </p:txBody>
      </p:sp>
      <p:sp>
        <p:nvSpPr>
          <p:cNvPr id="1843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marL="0" marR="0" lvl="0" indent="0" algn="r" defTabSz="914400" rtl="0" eaLnBrk="1" fontAlgn="base" latinLnBrk="0" hangingPunct="1">
              <a:lnSpc>
                <a:spcPct val="100000"/>
              </a:lnSpc>
              <a:spcBef>
                <a:spcPct val="0"/>
              </a:spcBef>
              <a:spcAft>
                <a:spcPct val="0"/>
              </a:spcAft>
              <a:buClrTx/>
              <a:buSzTx/>
              <a:buFontTx/>
              <a:buNone/>
              <a:tabLst/>
              <a:defRPr/>
            </a:pPr>
            <a:fld id="{9CAE1FD5-5142-4FCD-B66E-AE2544D286B9}" type="slidenum">
              <a:rPr kumimoji="0" lang="el-GR" altLang="el-GR" sz="1200" b="0" i="0" u="none" strike="noStrike" kern="1200" cap="none" spc="0" normalizeH="0" baseline="0" noProof="0" smtClean="0">
                <a:ln>
                  <a:noFill/>
                </a:ln>
                <a:solidFill>
                  <a:prstClr val="black"/>
                </a:solidFill>
                <a:effectLst/>
                <a:uLnTx/>
                <a:uFillTx/>
                <a:latin typeface="Arial"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12</a:t>
            </a:fld>
            <a:endParaRPr kumimoji="0" lang="el-GR" altLang="el-GR" sz="1200" b="0" i="0" u="none" strike="noStrike" kern="1200" cap="none" spc="0" normalizeH="0" baseline="0" noProof="0">
              <a:ln>
                <a:noFill/>
              </a:ln>
              <a:solidFill>
                <a:prstClr val="black"/>
              </a:solidFill>
              <a:effectLst/>
              <a:uLnTx/>
              <a:uFillTx/>
              <a:latin typeface="Arial" charset="0"/>
              <a:ea typeface="+mn-ea"/>
              <a:cs typeface="+mn-cs"/>
            </a:endParaRPr>
          </a:p>
        </p:txBody>
      </p:sp>
    </p:spTree>
    <p:extLst>
      <p:ext uri="{BB962C8B-B14F-4D97-AF65-F5344CB8AC3E}">
        <p14:creationId xmlns:p14="http://schemas.microsoft.com/office/powerpoint/2010/main" val="130281534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Slide Image Placeholder 1"/>
          <p:cNvSpPr>
            <a:spLocks noGrp="1" noRot="1" noChangeAspect="1" noTextEdit="1"/>
          </p:cNvSpPr>
          <p:nvPr>
            <p:ph type="sldImg"/>
          </p:nvPr>
        </p:nvSpPr>
        <p:spPr bwMode="auto">
          <a:noFill/>
          <a:ln>
            <a:solidFill>
              <a:srgbClr val="000000"/>
            </a:solidFill>
            <a:miter lim="800000"/>
            <a:headEnd/>
            <a:tailEnd/>
          </a:ln>
        </p:spPr>
      </p:sp>
      <p:sp>
        <p:nvSpPr>
          <p:cNvPr id="1843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altLang="el-GR"/>
              <a:t>Feel free to manage – design – arrange your content in one, two or more columns at the above two rectangular areas!</a:t>
            </a:r>
            <a:endParaRPr lang="el-GR" altLang="el-GR"/>
          </a:p>
        </p:txBody>
      </p:sp>
      <p:sp>
        <p:nvSpPr>
          <p:cNvPr id="1843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marL="0" marR="0" lvl="0" indent="0" algn="r" defTabSz="914400" rtl="0" eaLnBrk="1" fontAlgn="base" latinLnBrk="0" hangingPunct="1">
              <a:lnSpc>
                <a:spcPct val="100000"/>
              </a:lnSpc>
              <a:spcBef>
                <a:spcPct val="0"/>
              </a:spcBef>
              <a:spcAft>
                <a:spcPct val="0"/>
              </a:spcAft>
              <a:buClrTx/>
              <a:buSzTx/>
              <a:buFontTx/>
              <a:buNone/>
              <a:tabLst/>
              <a:defRPr/>
            </a:pPr>
            <a:fld id="{9CAE1FD5-5142-4FCD-B66E-AE2544D286B9}" type="slidenum">
              <a:rPr kumimoji="0" lang="el-GR" altLang="el-GR" sz="1200" b="0" i="0" u="none" strike="noStrike" kern="1200" cap="none" spc="0" normalizeH="0" baseline="0" noProof="0" smtClean="0">
                <a:ln>
                  <a:noFill/>
                </a:ln>
                <a:solidFill>
                  <a:prstClr val="black"/>
                </a:solidFill>
                <a:effectLst/>
                <a:uLnTx/>
                <a:uFillTx/>
                <a:latin typeface="Arial"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13</a:t>
            </a:fld>
            <a:endParaRPr kumimoji="0" lang="el-GR" altLang="el-GR" sz="1200" b="0" i="0" u="none" strike="noStrike" kern="1200" cap="none" spc="0" normalizeH="0" baseline="0" noProof="0">
              <a:ln>
                <a:noFill/>
              </a:ln>
              <a:solidFill>
                <a:prstClr val="black"/>
              </a:solidFill>
              <a:effectLst/>
              <a:uLnTx/>
              <a:uFillTx/>
              <a:latin typeface="Arial" charset="0"/>
              <a:ea typeface="+mn-ea"/>
              <a:cs typeface="+mn-cs"/>
            </a:endParaRPr>
          </a:p>
        </p:txBody>
      </p:sp>
    </p:spTree>
    <p:extLst>
      <p:ext uri="{BB962C8B-B14F-4D97-AF65-F5344CB8AC3E}">
        <p14:creationId xmlns:p14="http://schemas.microsoft.com/office/powerpoint/2010/main" val="154619307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Slide Image Placeholder 1"/>
          <p:cNvSpPr>
            <a:spLocks noGrp="1" noRot="1" noChangeAspect="1" noTextEdit="1"/>
          </p:cNvSpPr>
          <p:nvPr>
            <p:ph type="sldImg"/>
          </p:nvPr>
        </p:nvSpPr>
        <p:spPr bwMode="auto">
          <a:noFill/>
          <a:ln>
            <a:solidFill>
              <a:srgbClr val="000000"/>
            </a:solidFill>
            <a:miter lim="800000"/>
            <a:headEnd/>
            <a:tailEnd/>
          </a:ln>
        </p:spPr>
      </p:sp>
      <p:sp>
        <p:nvSpPr>
          <p:cNvPr id="1843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altLang="el-GR"/>
              <a:t>Feel free to manage – design – arrange your content in one, two or more columns at the above two rectangular areas!</a:t>
            </a:r>
            <a:endParaRPr lang="el-GR" altLang="el-GR"/>
          </a:p>
        </p:txBody>
      </p:sp>
      <p:sp>
        <p:nvSpPr>
          <p:cNvPr id="1843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marL="0" marR="0" lvl="0" indent="0" algn="r" defTabSz="914400" rtl="0" eaLnBrk="1" fontAlgn="base" latinLnBrk="0" hangingPunct="1">
              <a:lnSpc>
                <a:spcPct val="100000"/>
              </a:lnSpc>
              <a:spcBef>
                <a:spcPct val="0"/>
              </a:spcBef>
              <a:spcAft>
                <a:spcPct val="0"/>
              </a:spcAft>
              <a:buClrTx/>
              <a:buSzTx/>
              <a:buFontTx/>
              <a:buNone/>
              <a:tabLst/>
              <a:defRPr/>
            </a:pPr>
            <a:fld id="{9CAE1FD5-5142-4FCD-B66E-AE2544D286B9}" type="slidenum">
              <a:rPr kumimoji="0" lang="el-GR" altLang="el-GR" sz="1200" b="0" i="0" u="none" strike="noStrike" kern="1200" cap="none" spc="0" normalizeH="0" baseline="0" noProof="0" smtClean="0">
                <a:ln>
                  <a:noFill/>
                </a:ln>
                <a:solidFill>
                  <a:prstClr val="black"/>
                </a:solidFill>
                <a:effectLst/>
                <a:uLnTx/>
                <a:uFillTx/>
                <a:latin typeface="Arial"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14</a:t>
            </a:fld>
            <a:endParaRPr kumimoji="0" lang="el-GR" altLang="el-GR" sz="1200" b="0" i="0" u="none" strike="noStrike" kern="1200" cap="none" spc="0" normalizeH="0" baseline="0" noProof="0">
              <a:ln>
                <a:noFill/>
              </a:ln>
              <a:solidFill>
                <a:prstClr val="black"/>
              </a:solidFill>
              <a:effectLst/>
              <a:uLnTx/>
              <a:uFillTx/>
              <a:latin typeface="Arial" charset="0"/>
              <a:ea typeface="+mn-ea"/>
              <a:cs typeface="+mn-cs"/>
            </a:endParaRPr>
          </a:p>
        </p:txBody>
      </p:sp>
    </p:spTree>
    <p:extLst>
      <p:ext uri="{BB962C8B-B14F-4D97-AF65-F5344CB8AC3E}">
        <p14:creationId xmlns:p14="http://schemas.microsoft.com/office/powerpoint/2010/main" val="151491632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Slide Image Placeholder 1"/>
          <p:cNvSpPr>
            <a:spLocks noGrp="1" noRot="1" noChangeAspect="1" noTextEdit="1"/>
          </p:cNvSpPr>
          <p:nvPr>
            <p:ph type="sldImg"/>
          </p:nvPr>
        </p:nvSpPr>
        <p:spPr bwMode="auto">
          <a:noFill/>
          <a:ln>
            <a:solidFill>
              <a:srgbClr val="000000"/>
            </a:solidFill>
            <a:miter lim="800000"/>
            <a:headEnd/>
            <a:tailEnd/>
          </a:ln>
        </p:spPr>
      </p:sp>
      <p:sp>
        <p:nvSpPr>
          <p:cNvPr id="1843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altLang="el-GR"/>
              <a:t>Feel free to manage – design – arrange your content in one, two or more columns at the above two rectangular areas!</a:t>
            </a:r>
            <a:endParaRPr lang="el-GR" altLang="el-GR"/>
          </a:p>
        </p:txBody>
      </p:sp>
      <p:sp>
        <p:nvSpPr>
          <p:cNvPr id="1843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marL="0" marR="0" lvl="0" indent="0" algn="r" defTabSz="914400" rtl="0" eaLnBrk="1" fontAlgn="base" latinLnBrk="0" hangingPunct="1">
              <a:lnSpc>
                <a:spcPct val="100000"/>
              </a:lnSpc>
              <a:spcBef>
                <a:spcPct val="0"/>
              </a:spcBef>
              <a:spcAft>
                <a:spcPct val="0"/>
              </a:spcAft>
              <a:buClrTx/>
              <a:buSzTx/>
              <a:buFontTx/>
              <a:buNone/>
              <a:tabLst/>
              <a:defRPr/>
            </a:pPr>
            <a:fld id="{9CAE1FD5-5142-4FCD-B66E-AE2544D286B9}" type="slidenum">
              <a:rPr kumimoji="0" lang="el-GR" altLang="el-GR" sz="1200" b="0" i="0" u="none" strike="noStrike" kern="1200" cap="none" spc="0" normalizeH="0" baseline="0" noProof="0" smtClean="0">
                <a:ln>
                  <a:noFill/>
                </a:ln>
                <a:solidFill>
                  <a:prstClr val="black"/>
                </a:solidFill>
                <a:effectLst/>
                <a:uLnTx/>
                <a:uFillTx/>
                <a:latin typeface="Arial"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15</a:t>
            </a:fld>
            <a:endParaRPr kumimoji="0" lang="el-GR" altLang="el-GR" sz="1200" b="0" i="0" u="none" strike="noStrike" kern="1200" cap="none" spc="0" normalizeH="0" baseline="0" noProof="0">
              <a:ln>
                <a:noFill/>
              </a:ln>
              <a:solidFill>
                <a:prstClr val="black"/>
              </a:solidFill>
              <a:effectLst/>
              <a:uLnTx/>
              <a:uFillTx/>
              <a:latin typeface="Arial" charset="0"/>
              <a:ea typeface="+mn-ea"/>
              <a:cs typeface="+mn-cs"/>
            </a:endParaRPr>
          </a:p>
        </p:txBody>
      </p:sp>
    </p:spTree>
    <p:extLst>
      <p:ext uri="{BB962C8B-B14F-4D97-AF65-F5344CB8AC3E}">
        <p14:creationId xmlns:p14="http://schemas.microsoft.com/office/powerpoint/2010/main" val="159236036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Slide Image Placeholder 1"/>
          <p:cNvSpPr>
            <a:spLocks noGrp="1" noRot="1" noChangeAspect="1" noTextEdit="1"/>
          </p:cNvSpPr>
          <p:nvPr>
            <p:ph type="sldImg"/>
          </p:nvPr>
        </p:nvSpPr>
        <p:spPr bwMode="auto">
          <a:noFill/>
          <a:ln>
            <a:solidFill>
              <a:srgbClr val="000000"/>
            </a:solidFill>
            <a:miter lim="800000"/>
            <a:headEnd/>
            <a:tailEnd/>
          </a:ln>
        </p:spPr>
      </p:sp>
      <p:sp>
        <p:nvSpPr>
          <p:cNvPr id="1843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altLang="el-GR"/>
              <a:t>Feel free to manage – design – arrange your content in one, two or more columns at the above two rectangular areas!</a:t>
            </a:r>
            <a:endParaRPr lang="el-GR" altLang="el-GR"/>
          </a:p>
        </p:txBody>
      </p:sp>
      <p:sp>
        <p:nvSpPr>
          <p:cNvPr id="1843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marL="0" marR="0" lvl="0" indent="0" algn="r" defTabSz="914400" rtl="0" eaLnBrk="1" fontAlgn="base" latinLnBrk="0" hangingPunct="1">
              <a:lnSpc>
                <a:spcPct val="100000"/>
              </a:lnSpc>
              <a:spcBef>
                <a:spcPct val="0"/>
              </a:spcBef>
              <a:spcAft>
                <a:spcPct val="0"/>
              </a:spcAft>
              <a:buClrTx/>
              <a:buSzTx/>
              <a:buFontTx/>
              <a:buNone/>
              <a:tabLst/>
              <a:defRPr/>
            </a:pPr>
            <a:fld id="{9CAE1FD5-5142-4FCD-B66E-AE2544D286B9}" type="slidenum">
              <a:rPr kumimoji="0" lang="el-GR" altLang="el-GR" sz="1200" b="0" i="0" u="none" strike="noStrike" kern="1200" cap="none" spc="0" normalizeH="0" baseline="0" noProof="0" smtClean="0">
                <a:ln>
                  <a:noFill/>
                </a:ln>
                <a:solidFill>
                  <a:prstClr val="black"/>
                </a:solidFill>
                <a:effectLst/>
                <a:uLnTx/>
                <a:uFillTx/>
                <a:latin typeface="Arial"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16</a:t>
            </a:fld>
            <a:endParaRPr kumimoji="0" lang="el-GR" altLang="el-GR" sz="1200" b="0" i="0" u="none" strike="noStrike" kern="1200" cap="none" spc="0" normalizeH="0" baseline="0" noProof="0">
              <a:ln>
                <a:noFill/>
              </a:ln>
              <a:solidFill>
                <a:prstClr val="black"/>
              </a:solidFill>
              <a:effectLst/>
              <a:uLnTx/>
              <a:uFillTx/>
              <a:latin typeface="Arial" charset="0"/>
              <a:ea typeface="+mn-ea"/>
              <a:cs typeface="+mn-cs"/>
            </a:endParaRPr>
          </a:p>
        </p:txBody>
      </p:sp>
    </p:spTree>
    <p:extLst>
      <p:ext uri="{BB962C8B-B14F-4D97-AF65-F5344CB8AC3E}">
        <p14:creationId xmlns:p14="http://schemas.microsoft.com/office/powerpoint/2010/main" val="159850598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Slide Image Placeholder 1"/>
          <p:cNvSpPr>
            <a:spLocks noGrp="1" noRot="1" noChangeAspect="1" noTextEdit="1"/>
          </p:cNvSpPr>
          <p:nvPr>
            <p:ph type="sldImg"/>
          </p:nvPr>
        </p:nvSpPr>
        <p:spPr bwMode="auto">
          <a:noFill/>
          <a:ln>
            <a:solidFill>
              <a:srgbClr val="000000"/>
            </a:solidFill>
            <a:miter lim="800000"/>
            <a:headEnd/>
            <a:tailEnd/>
          </a:ln>
        </p:spPr>
      </p:sp>
      <p:sp>
        <p:nvSpPr>
          <p:cNvPr id="1843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altLang="el-GR"/>
              <a:t>Feel free to manage – design – arrange your content in one, two or more columns at the above two rectangular areas!</a:t>
            </a:r>
            <a:endParaRPr lang="el-GR" altLang="el-GR"/>
          </a:p>
        </p:txBody>
      </p:sp>
      <p:sp>
        <p:nvSpPr>
          <p:cNvPr id="1843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marL="0" marR="0" lvl="0" indent="0" algn="r" defTabSz="914400" rtl="0" eaLnBrk="1" fontAlgn="base" latinLnBrk="0" hangingPunct="1">
              <a:lnSpc>
                <a:spcPct val="100000"/>
              </a:lnSpc>
              <a:spcBef>
                <a:spcPct val="0"/>
              </a:spcBef>
              <a:spcAft>
                <a:spcPct val="0"/>
              </a:spcAft>
              <a:buClrTx/>
              <a:buSzTx/>
              <a:buFontTx/>
              <a:buNone/>
              <a:tabLst/>
              <a:defRPr/>
            </a:pPr>
            <a:fld id="{9CAE1FD5-5142-4FCD-B66E-AE2544D286B9}" type="slidenum">
              <a:rPr kumimoji="0" lang="el-GR" altLang="el-GR" sz="1200" b="0" i="0" u="none" strike="noStrike" kern="1200" cap="none" spc="0" normalizeH="0" baseline="0" noProof="0" smtClean="0">
                <a:ln>
                  <a:noFill/>
                </a:ln>
                <a:solidFill>
                  <a:prstClr val="black"/>
                </a:solidFill>
                <a:effectLst/>
                <a:uLnTx/>
                <a:uFillTx/>
                <a:latin typeface="Arial"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17</a:t>
            </a:fld>
            <a:endParaRPr kumimoji="0" lang="el-GR" altLang="el-GR" sz="1200" b="0" i="0" u="none" strike="noStrike" kern="1200" cap="none" spc="0" normalizeH="0" baseline="0" noProof="0">
              <a:ln>
                <a:noFill/>
              </a:ln>
              <a:solidFill>
                <a:prstClr val="black"/>
              </a:solidFill>
              <a:effectLst/>
              <a:uLnTx/>
              <a:uFillTx/>
              <a:latin typeface="Arial" charset="0"/>
              <a:ea typeface="+mn-ea"/>
              <a:cs typeface="+mn-cs"/>
            </a:endParaRPr>
          </a:p>
        </p:txBody>
      </p:sp>
    </p:spTree>
    <p:extLst>
      <p:ext uri="{BB962C8B-B14F-4D97-AF65-F5344CB8AC3E}">
        <p14:creationId xmlns:p14="http://schemas.microsoft.com/office/powerpoint/2010/main" val="338388879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Slide Image Placeholder 1"/>
          <p:cNvSpPr>
            <a:spLocks noGrp="1" noRot="1" noChangeAspect="1" noTextEdit="1"/>
          </p:cNvSpPr>
          <p:nvPr>
            <p:ph type="sldImg"/>
          </p:nvPr>
        </p:nvSpPr>
        <p:spPr bwMode="auto">
          <a:noFill/>
          <a:ln>
            <a:solidFill>
              <a:srgbClr val="000000"/>
            </a:solidFill>
            <a:miter lim="800000"/>
            <a:headEnd/>
            <a:tailEnd/>
          </a:ln>
        </p:spPr>
      </p:sp>
      <p:sp>
        <p:nvSpPr>
          <p:cNvPr id="1843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altLang="el-GR"/>
              <a:t>Feel free to manage – design – arrange your content in one, two or more columns at the above two rectangular areas!</a:t>
            </a:r>
            <a:endParaRPr lang="el-GR" altLang="el-GR"/>
          </a:p>
        </p:txBody>
      </p:sp>
      <p:sp>
        <p:nvSpPr>
          <p:cNvPr id="1843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marL="0" marR="0" lvl="0" indent="0" algn="r" defTabSz="914400" rtl="0" eaLnBrk="1" fontAlgn="base" latinLnBrk="0" hangingPunct="1">
              <a:lnSpc>
                <a:spcPct val="100000"/>
              </a:lnSpc>
              <a:spcBef>
                <a:spcPct val="0"/>
              </a:spcBef>
              <a:spcAft>
                <a:spcPct val="0"/>
              </a:spcAft>
              <a:buClrTx/>
              <a:buSzTx/>
              <a:buFontTx/>
              <a:buNone/>
              <a:tabLst/>
              <a:defRPr/>
            </a:pPr>
            <a:fld id="{9CAE1FD5-5142-4FCD-B66E-AE2544D286B9}" type="slidenum">
              <a:rPr kumimoji="0" lang="el-GR" altLang="el-GR" sz="1200" b="0" i="0" u="none" strike="noStrike" kern="1200" cap="none" spc="0" normalizeH="0" baseline="0" noProof="0" smtClean="0">
                <a:ln>
                  <a:noFill/>
                </a:ln>
                <a:solidFill>
                  <a:prstClr val="black"/>
                </a:solidFill>
                <a:effectLst/>
                <a:uLnTx/>
                <a:uFillTx/>
                <a:latin typeface="Arial"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18</a:t>
            </a:fld>
            <a:endParaRPr kumimoji="0" lang="el-GR" altLang="el-GR" sz="1200" b="0" i="0" u="none" strike="noStrike" kern="1200" cap="none" spc="0" normalizeH="0" baseline="0" noProof="0">
              <a:ln>
                <a:noFill/>
              </a:ln>
              <a:solidFill>
                <a:prstClr val="black"/>
              </a:solidFill>
              <a:effectLst/>
              <a:uLnTx/>
              <a:uFillTx/>
              <a:latin typeface="Arial" charset="0"/>
              <a:ea typeface="+mn-ea"/>
              <a:cs typeface="+mn-cs"/>
            </a:endParaRPr>
          </a:p>
        </p:txBody>
      </p:sp>
    </p:spTree>
    <p:extLst>
      <p:ext uri="{BB962C8B-B14F-4D97-AF65-F5344CB8AC3E}">
        <p14:creationId xmlns:p14="http://schemas.microsoft.com/office/powerpoint/2010/main" val="203218705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Slide Image Placeholder 1"/>
          <p:cNvSpPr>
            <a:spLocks noGrp="1" noRot="1" noChangeAspect="1" noTextEdit="1"/>
          </p:cNvSpPr>
          <p:nvPr>
            <p:ph type="sldImg"/>
          </p:nvPr>
        </p:nvSpPr>
        <p:spPr bwMode="auto">
          <a:noFill/>
          <a:ln>
            <a:solidFill>
              <a:srgbClr val="000000"/>
            </a:solidFill>
            <a:miter lim="800000"/>
            <a:headEnd/>
            <a:tailEnd/>
          </a:ln>
        </p:spPr>
      </p:sp>
      <p:sp>
        <p:nvSpPr>
          <p:cNvPr id="1843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altLang="el-GR"/>
              <a:t>Feel free to manage – design – arrange your content in one, two or more columns at the above two rectangular areas!</a:t>
            </a:r>
            <a:endParaRPr lang="el-GR" altLang="el-GR"/>
          </a:p>
        </p:txBody>
      </p:sp>
      <p:sp>
        <p:nvSpPr>
          <p:cNvPr id="1843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marL="0" marR="0" lvl="0" indent="0" algn="r" defTabSz="914400" rtl="0" eaLnBrk="1" fontAlgn="base" latinLnBrk="0" hangingPunct="1">
              <a:lnSpc>
                <a:spcPct val="100000"/>
              </a:lnSpc>
              <a:spcBef>
                <a:spcPct val="0"/>
              </a:spcBef>
              <a:spcAft>
                <a:spcPct val="0"/>
              </a:spcAft>
              <a:buClrTx/>
              <a:buSzTx/>
              <a:buFontTx/>
              <a:buNone/>
              <a:tabLst/>
              <a:defRPr/>
            </a:pPr>
            <a:fld id="{9CAE1FD5-5142-4FCD-B66E-AE2544D286B9}" type="slidenum">
              <a:rPr kumimoji="0" lang="el-GR" altLang="el-GR" sz="1200" b="0" i="0" u="none" strike="noStrike" kern="1200" cap="none" spc="0" normalizeH="0" baseline="0" noProof="0" smtClean="0">
                <a:ln>
                  <a:noFill/>
                </a:ln>
                <a:solidFill>
                  <a:prstClr val="black"/>
                </a:solidFill>
                <a:effectLst/>
                <a:uLnTx/>
                <a:uFillTx/>
                <a:latin typeface="Arial"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19</a:t>
            </a:fld>
            <a:endParaRPr kumimoji="0" lang="el-GR" altLang="el-GR" sz="1200" b="0" i="0" u="none" strike="noStrike" kern="1200" cap="none" spc="0" normalizeH="0" baseline="0" noProof="0">
              <a:ln>
                <a:noFill/>
              </a:ln>
              <a:solidFill>
                <a:prstClr val="black"/>
              </a:solidFill>
              <a:effectLst/>
              <a:uLnTx/>
              <a:uFillTx/>
              <a:latin typeface="Arial" charset="0"/>
              <a:ea typeface="+mn-ea"/>
              <a:cs typeface="+mn-cs"/>
            </a:endParaRPr>
          </a:p>
        </p:txBody>
      </p:sp>
    </p:spTree>
    <p:extLst>
      <p:ext uri="{BB962C8B-B14F-4D97-AF65-F5344CB8AC3E}">
        <p14:creationId xmlns:p14="http://schemas.microsoft.com/office/powerpoint/2010/main" val="198158907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Slide Image Placeholder 1"/>
          <p:cNvSpPr>
            <a:spLocks noGrp="1" noRot="1" noChangeAspect="1" noTextEdit="1"/>
          </p:cNvSpPr>
          <p:nvPr>
            <p:ph type="sldImg"/>
          </p:nvPr>
        </p:nvSpPr>
        <p:spPr bwMode="auto">
          <a:noFill/>
          <a:ln>
            <a:solidFill>
              <a:srgbClr val="000000"/>
            </a:solidFill>
            <a:miter lim="800000"/>
            <a:headEnd/>
            <a:tailEnd/>
          </a:ln>
        </p:spPr>
      </p:sp>
      <p:sp>
        <p:nvSpPr>
          <p:cNvPr id="1843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altLang="el-GR"/>
              <a:t>Feel free to manage – design – arrange your content in one, two or more columns at the above two rectangular areas!</a:t>
            </a:r>
            <a:endParaRPr lang="el-GR" altLang="el-GR"/>
          </a:p>
        </p:txBody>
      </p:sp>
      <p:sp>
        <p:nvSpPr>
          <p:cNvPr id="1843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9CAE1FD5-5142-4FCD-B66E-AE2544D286B9}" type="slidenum">
              <a:rPr lang="el-GR" altLang="el-GR" smtClean="0">
                <a:solidFill>
                  <a:prstClr val="black"/>
                </a:solidFill>
              </a:rPr>
              <a:pPr/>
              <a:t>2</a:t>
            </a:fld>
            <a:endParaRPr lang="el-GR" altLang="el-GR">
              <a:solidFill>
                <a:prstClr val="black"/>
              </a:solidFill>
            </a:endParaRPr>
          </a:p>
        </p:txBody>
      </p:sp>
    </p:spTree>
    <p:extLst>
      <p:ext uri="{BB962C8B-B14F-4D97-AF65-F5344CB8AC3E}">
        <p14:creationId xmlns:p14="http://schemas.microsoft.com/office/powerpoint/2010/main" val="37318475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Slide Image Placeholder 1"/>
          <p:cNvSpPr>
            <a:spLocks noGrp="1" noRot="1" noChangeAspect="1" noTextEdit="1"/>
          </p:cNvSpPr>
          <p:nvPr>
            <p:ph type="sldImg"/>
          </p:nvPr>
        </p:nvSpPr>
        <p:spPr bwMode="auto">
          <a:noFill/>
          <a:ln>
            <a:solidFill>
              <a:srgbClr val="000000"/>
            </a:solidFill>
            <a:miter lim="800000"/>
            <a:headEnd/>
            <a:tailEnd/>
          </a:ln>
        </p:spPr>
      </p:sp>
      <p:sp>
        <p:nvSpPr>
          <p:cNvPr id="1843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altLang="el-GR"/>
              <a:t>Feel free to manage – design – arrange your content in one, two or more columns at the above two rectangular areas!</a:t>
            </a:r>
            <a:endParaRPr lang="el-GR" altLang="el-GR"/>
          </a:p>
        </p:txBody>
      </p:sp>
      <p:sp>
        <p:nvSpPr>
          <p:cNvPr id="1843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a:defRPr/>
            </a:pPr>
            <a:fld id="{9CAE1FD5-5142-4FCD-B66E-AE2544D286B9}" type="slidenum">
              <a:rPr lang="el-GR" altLang="el-GR" smtClean="0">
                <a:solidFill>
                  <a:prstClr val="black"/>
                </a:solidFill>
              </a:rPr>
              <a:pPr>
                <a:defRPr/>
              </a:pPr>
              <a:t>20</a:t>
            </a:fld>
            <a:endParaRPr lang="el-GR" altLang="el-GR">
              <a:solidFill>
                <a:prstClr val="black"/>
              </a:solidFill>
            </a:endParaRPr>
          </a:p>
        </p:txBody>
      </p:sp>
    </p:spTree>
    <p:extLst>
      <p:ext uri="{BB962C8B-B14F-4D97-AF65-F5344CB8AC3E}">
        <p14:creationId xmlns:p14="http://schemas.microsoft.com/office/powerpoint/2010/main" val="94148974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Slide Image Placeholder 1"/>
          <p:cNvSpPr>
            <a:spLocks noGrp="1" noRot="1" noChangeAspect="1" noTextEdit="1"/>
          </p:cNvSpPr>
          <p:nvPr>
            <p:ph type="sldImg"/>
          </p:nvPr>
        </p:nvSpPr>
        <p:spPr bwMode="auto">
          <a:noFill/>
          <a:ln>
            <a:solidFill>
              <a:srgbClr val="000000"/>
            </a:solidFill>
            <a:miter lim="800000"/>
            <a:headEnd/>
            <a:tailEnd/>
          </a:ln>
        </p:spPr>
      </p:sp>
      <p:sp>
        <p:nvSpPr>
          <p:cNvPr id="2253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l-GR" altLang="el-GR"/>
          </a:p>
        </p:txBody>
      </p:sp>
      <p:sp>
        <p:nvSpPr>
          <p:cNvPr id="2253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71A7DD06-A46E-46E6-B89A-4CCAE331AB2B}" type="slidenum">
              <a:rPr lang="el-GR" altLang="el-GR" smtClean="0">
                <a:solidFill>
                  <a:prstClr val="black"/>
                </a:solidFill>
              </a:rPr>
              <a:pPr/>
              <a:t>21</a:t>
            </a:fld>
            <a:endParaRPr lang="el-GR" altLang="el-GR">
              <a:solidFill>
                <a:prstClr val="black"/>
              </a:solidFill>
            </a:endParaRPr>
          </a:p>
        </p:txBody>
      </p:sp>
    </p:spTree>
    <p:extLst>
      <p:ext uri="{BB962C8B-B14F-4D97-AF65-F5344CB8AC3E}">
        <p14:creationId xmlns:p14="http://schemas.microsoft.com/office/powerpoint/2010/main" val="29594465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Slide Image Placeholder 1"/>
          <p:cNvSpPr>
            <a:spLocks noGrp="1" noRot="1" noChangeAspect="1" noTextEdit="1"/>
          </p:cNvSpPr>
          <p:nvPr>
            <p:ph type="sldImg"/>
          </p:nvPr>
        </p:nvSpPr>
        <p:spPr bwMode="auto">
          <a:noFill/>
          <a:ln>
            <a:solidFill>
              <a:srgbClr val="000000"/>
            </a:solidFill>
            <a:miter lim="800000"/>
            <a:headEnd/>
            <a:tailEnd/>
          </a:ln>
        </p:spPr>
      </p:sp>
      <p:sp>
        <p:nvSpPr>
          <p:cNvPr id="1843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altLang="el-GR"/>
              <a:t>Feel free to manage – design – arrange your content in one, two or more columns at the above two rectangular areas!</a:t>
            </a:r>
            <a:endParaRPr lang="el-GR" altLang="el-GR"/>
          </a:p>
        </p:txBody>
      </p:sp>
      <p:sp>
        <p:nvSpPr>
          <p:cNvPr id="1843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marL="0" marR="0" lvl="0" indent="0" algn="r" defTabSz="914400" rtl="0" eaLnBrk="1" fontAlgn="base" latinLnBrk="0" hangingPunct="1">
              <a:lnSpc>
                <a:spcPct val="100000"/>
              </a:lnSpc>
              <a:spcBef>
                <a:spcPct val="0"/>
              </a:spcBef>
              <a:spcAft>
                <a:spcPct val="0"/>
              </a:spcAft>
              <a:buClrTx/>
              <a:buSzTx/>
              <a:buFontTx/>
              <a:buNone/>
              <a:tabLst/>
              <a:defRPr/>
            </a:pPr>
            <a:fld id="{9CAE1FD5-5142-4FCD-B66E-AE2544D286B9}" type="slidenum">
              <a:rPr kumimoji="0" lang="el-GR" altLang="el-GR" sz="1200" b="0" i="0" u="none" strike="noStrike" kern="1200" cap="none" spc="0" normalizeH="0" baseline="0" noProof="0" smtClean="0">
                <a:ln>
                  <a:noFill/>
                </a:ln>
                <a:solidFill>
                  <a:prstClr val="black"/>
                </a:solidFill>
                <a:effectLst/>
                <a:uLnTx/>
                <a:uFillTx/>
                <a:latin typeface="Arial"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3</a:t>
            </a:fld>
            <a:endParaRPr kumimoji="0" lang="el-GR" altLang="el-GR" sz="1200" b="0" i="0" u="none" strike="noStrike" kern="1200" cap="none" spc="0" normalizeH="0" baseline="0" noProof="0">
              <a:ln>
                <a:noFill/>
              </a:ln>
              <a:solidFill>
                <a:prstClr val="black"/>
              </a:solidFill>
              <a:effectLst/>
              <a:uLnTx/>
              <a:uFillTx/>
              <a:latin typeface="Arial" charset="0"/>
              <a:ea typeface="+mn-ea"/>
              <a:cs typeface="+mn-cs"/>
            </a:endParaRPr>
          </a:p>
        </p:txBody>
      </p:sp>
    </p:spTree>
    <p:extLst>
      <p:ext uri="{BB962C8B-B14F-4D97-AF65-F5344CB8AC3E}">
        <p14:creationId xmlns:p14="http://schemas.microsoft.com/office/powerpoint/2010/main" val="197508616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Slide Image Placeholder 1"/>
          <p:cNvSpPr>
            <a:spLocks noGrp="1" noRot="1" noChangeAspect="1" noTextEdit="1"/>
          </p:cNvSpPr>
          <p:nvPr>
            <p:ph type="sldImg"/>
          </p:nvPr>
        </p:nvSpPr>
        <p:spPr bwMode="auto">
          <a:noFill/>
          <a:ln>
            <a:solidFill>
              <a:srgbClr val="000000"/>
            </a:solidFill>
            <a:miter lim="800000"/>
            <a:headEnd/>
            <a:tailEnd/>
          </a:ln>
        </p:spPr>
      </p:sp>
      <p:sp>
        <p:nvSpPr>
          <p:cNvPr id="1843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altLang="el-GR"/>
              <a:t>Feel free to manage – design – arrange your content in one, two or more columns at the above two rectangular areas!</a:t>
            </a:r>
            <a:endParaRPr lang="el-GR" altLang="el-GR"/>
          </a:p>
        </p:txBody>
      </p:sp>
      <p:sp>
        <p:nvSpPr>
          <p:cNvPr id="1843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marL="0" marR="0" lvl="0" indent="0" algn="r" defTabSz="914400" rtl="0" eaLnBrk="1" fontAlgn="base" latinLnBrk="0" hangingPunct="1">
              <a:lnSpc>
                <a:spcPct val="100000"/>
              </a:lnSpc>
              <a:spcBef>
                <a:spcPct val="0"/>
              </a:spcBef>
              <a:spcAft>
                <a:spcPct val="0"/>
              </a:spcAft>
              <a:buClrTx/>
              <a:buSzTx/>
              <a:buFontTx/>
              <a:buNone/>
              <a:tabLst/>
              <a:defRPr/>
            </a:pPr>
            <a:fld id="{9CAE1FD5-5142-4FCD-B66E-AE2544D286B9}" type="slidenum">
              <a:rPr kumimoji="0" lang="el-GR" altLang="el-GR" sz="1200" b="0" i="0" u="none" strike="noStrike" kern="1200" cap="none" spc="0" normalizeH="0" baseline="0" noProof="0" smtClean="0">
                <a:ln>
                  <a:noFill/>
                </a:ln>
                <a:solidFill>
                  <a:prstClr val="black"/>
                </a:solidFill>
                <a:effectLst/>
                <a:uLnTx/>
                <a:uFillTx/>
                <a:latin typeface="Arial"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4</a:t>
            </a:fld>
            <a:endParaRPr kumimoji="0" lang="el-GR" altLang="el-GR" sz="1200" b="0" i="0" u="none" strike="noStrike" kern="1200" cap="none" spc="0" normalizeH="0" baseline="0" noProof="0">
              <a:ln>
                <a:noFill/>
              </a:ln>
              <a:solidFill>
                <a:prstClr val="black"/>
              </a:solidFill>
              <a:effectLst/>
              <a:uLnTx/>
              <a:uFillTx/>
              <a:latin typeface="Arial" charset="0"/>
              <a:ea typeface="+mn-ea"/>
              <a:cs typeface="+mn-cs"/>
            </a:endParaRPr>
          </a:p>
        </p:txBody>
      </p:sp>
    </p:spTree>
    <p:extLst>
      <p:ext uri="{BB962C8B-B14F-4D97-AF65-F5344CB8AC3E}">
        <p14:creationId xmlns:p14="http://schemas.microsoft.com/office/powerpoint/2010/main" val="44182636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Slide Image Placeholder 1"/>
          <p:cNvSpPr>
            <a:spLocks noGrp="1" noRot="1" noChangeAspect="1" noTextEdit="1"/>
          </p:cNvSpPr>
          <p:nvPr>
            <p:ph type="sldImg"/>
          </p:nvPr>
        </p:nvSpPr>
        <p:spPr bwMode="auto">
          <a:noFill/>
          <a:ln>
            <a:solidFill>
              <a:srgbClr val="000000"/>
            </a:solidFill>
            <a:miter lim="800000"/>
            <a:headEnd/>
            <a:tailEnd/>
          </a:ln>
        </p:spPr>
      </p:sp>
      <p:sp>
        <p:nvSpPr>
          <p:cNvPr id="1843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altLang="el-GR"/>
              <a:t>Feel free to manage – design – arrange your content in one, two or more columns at the above two rectangular areas!</a:t>
            </a:r>
            <a:endParaRPr lang="el-GR" altLang="el-GR"/>
          </a:p>
        </p:txBody>
      </p:sp>
      <p:sp>
        <p:nvSpPr>
          <p:cNvPr id="1843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marL="0" marR="0" lvl="0" indent="0" algn="r" defTabSz="914400" rtl="0" eaLnBrk="1" fontAlgn="base" latinLnBrk="0" hangingPunct="1">
              <a:lnSpc>
                <a:spcPct val="100000"/>
              </a:lnSpc>
              <a:spcBef>
                <a:spcPct val="0"/>
              </a:spcBef>
              <a:spcAft>
                <a:spcPct val="0"/>
              </a:spcAft>
              <a:buClrTx/>
              <a:buSzTx/>
              <a:buFontTx/>
              <a:buNone/>
              <a:tabLst/>
              <a:defRPr/>
            </a:pPr>
            <a:fld id="{9CAE1FD5-5142-4FCD-B66E-AE2544D286B9}" type="slidenum">
              <a:rPr kumimoji="0" lang="el-GR" altLang="el-GR" sz="1200" b="0" i="0" u="none" strike="noStrike" kern="1200" cap="none" spc="0" normalizeH="0" baseline="0" noProof="0" smtClean="0">
                <a:ln>
                  <a:noFill/>
                </a:ln>
                <a:solidFill>
                  <a:prstClr val="black"/>
                </a:solidFill>
                <a:effectLst/>
                <a:uLnTx/>
                <a:uFillTx/>
                <a:latin typeface="Arial"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5</a:t>
            </a:fld>
            <a:endParaRPr kumimoji="0" lang="el-GR" altLang="el-GR" sz="1200" b="0" i="0" u="none" strike="noStrike" kern="1200" cap="none" spc="0" normalizeH="0" baseline="0" noProof="0">
              <a:ln>
                <a:noFill/>
              </a:ln>
              <a:solidFill>
                <a:prstClr val="black"/>
              </a:solidFill>
              <a:effectLst/>
              <a:uLnTx/>
              <a:uFillTx/>
              <a:latin typeface="Arial" charset="0"/>
              <a:ea typeface="+mn-ea"/>
              <a:cs typeface="+mn-cs"/>
            </a:endParaRPr>
          </a:p>
        </p:txBody>
      </p:sp>
    </p:spTree>
    <p:extLst>
      <p:ext uri="{BB962C8B-B14F-4D97-AF65-F5344CB8AC3E}">
        <p14:creationId xmlns:p14="http://schemas.microsoft.com/office/powerpoint/2010/main" val="3848394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Slide Image Placeholder 1"/>
          <p:cNvSpPr>
            <a:spLocks noGrp="1" noRot="1" noChangeAspect="1" noTextEdit="1"/>
          </p:cNvSpPr>
          <p:nvPr>
            <p:ph type="sldImg"/>
          </p:nvPr>
        </p:nvSpPr>
        <p:spPr bwMode="auto">
          <a:noFill/>
          <a:ln>
            <a:solidFill>
              <a:srgbClr val="000000"/>
            </a:solidFill>
            <a:miter lim="800000"/>
            <a:headEnd/>
            <a:tailEnd/>
          </a:ln>
        </p:spPr>
      </p:sp>
      <p:sp>
        <p:nvSpPr>
          <p:cNvPr id="1843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altLang="el-GR"/>
              <a:t>Feel free to manage – design – arrange your content in one, two or more columns at the above two rectangular areas!</a:t>
            </a:r>
            <a:endParaRPr lang="el-GR" altLang="el-GR"/>
          </a:p>
        </p:txBody>
      </p:sp>
      <p:sp>
        <p:nvSpPr>
          <p:cNvPr id="1843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9CAE1FD5-5142-4FCD-B66E-AE2544D286B9}" type="slidenum">
              <a:rPr lang="el-GR" altLang="el-GR" smtClean="0"/>
              <a:pPr/>
              <a:t>6</a:t>
            </a:fld>
            <a:endParaRPr lang="el-GR" altLang="el-GR"/>
          </a:p>
        </p:txBody>
      </p:sp>
    </p:spTree>
    <p:extLst>
      <p:ext uri="{BB962C8B-B14F-4D97-AF65-F5344CB8AC3E}">
        <p14:creationId xmlns:p14="http://schemas.microsoft.com/office/powerpoint/2010/main" val="97090277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Slide Image Placeholder 1"/>
          <p:cNvSpPr>
            <a:spLocks noGrp="1" noRot="1" noChangeAspect="1" noTextEdit="1"/>
          </p:cNvSpPr>
          <p:nvPr>
            <p:ph type="sldImg"/>
          </p:nvPr>
        </p:nvSpPr>
        <p:spPr bwMode="auto">
          <a:noFill/>
          <a:ln>
            <a:solidFill>
              <a:srgbClr val="000000"/>
            </a:solidFill>
            <a:miter lim="800000"/>
            <a:headEnd/>
            <a:tailEnd/>
          </a:ln>
        </p:spPr>
      </p:sp>
      <p:sp>
        <p:nvSpPr>
          <p:cNvPr id="1843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altLang="el-GR"/>
              <a:t>Feel free to manage – design – arrange your content in one, two or more columns at the above two rectangular areas!</a:t>
            </a:r>
            <a:endParaRPr lang="el-GR" altLang="el-GR"/>
          </a:p>
        </p:txBody>
      </p:sp>
      <p:sp>
        <p:nvSpPr>
          <p:cNvPr id="1843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marL="0" marR="0" lvl="0" indent="0" algn="r" defTabSz="914400" rtl="0" eaLnBrk="1" fontAlgn="base" latinLnBrk="0" hangingPunct="1">
              <a:lnSpc>
                <a:spcPct val="100000"/>
              </a:lnSpc>
              <a:spcBef>
                <a:spcPct val="0"/>
              </a:spcBef>
              <a:spcAft>
                <a:spcPct val="0"/>
              </a:spcAft>
              <a:buClrTx/>
              <a:buSzTx/>
              <a:buFontTx/>
              <a:buNone/>
              <a:tabLst/>
              <a:defRPr/>
            </a:pPr>
            <a:fld id="{9CAE1FD5-5142-4FCD-B66E-AE2544D286B9}" type="slidenum">
              <a:rPr kumimoji="0" lang="el-GR" altLang="el-GR" sz="1200" b="0" i="0" u="none" strike="noStrike" kern="1200" cap="none" spc="0" normalizeH="0" baseline="0" noProof="0" smtClean="0">
                <a:ln>
                  <a:noFill/>
                </a:ln>
                <a:solidFill>
                  <a:prstClr val="black"/>
                </a:solidFill>
                <a:effectLst/>
                <a:uLnTx/>
                <a:uFillTx/>
                <a:latin typeface="Arial"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7</a:t>
            </a:fld>
            <a:endParaRPr kumimoji="0" lang="el-GR" altLang="el-GR" sz="1200" b="0" i="0" u="none" strike="noStrike" kern="1200" cap="none" spc="0" normalizeH="0" baseline="0" noProof="0">
              <a:ln>
                <a:noFill/>
              </a:ln>
              <a:solidFill>
                <a:prstClr val="black"/>
              </a:solidFill>
              <a:effectLst/>
              <a:uLnTx/>
              <a:uFillTx/>
              <a:latin typeface="Arial" charset="0"/>
              <a:ea typeface="+mn-ea"/>
              <a:cs typeface="+mn-cs"/>
            </a:endParaRPr>
          </a:p>
        </p:txBody>
      </p:sp>
    </p:spTree>
    <p:extLst>
      <p:ext uri="{BB962C8B-B14F-4D97-AF65-F5344CB8AC3E}">
        <p14:creationId xmlns:p14="http://schemas.microsoft.com/office/powerpoint/2010/main" val="15466927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Slide Image Placeholder 1"/>
          <p:cNvSpPr>
            <a:spLocks noGrp="1" noRot="1" noChangeAspect="1" noTextEdit="1"/>
          </p:cNvSpPr>
          <p:nvPr>
            <p:ph type="sldImg"/>
          </p:nvPr>
        </p:nvSpPr>
        <p:spPr bwMode="auto">
          <a:noFill/>
          <a:ln>
            <a:solidFill>
              <a:srgbClr val="000000"/>
            </a:solidFill>
            <a:miter lim="800000"/>
            <a:headEnd/>
            <a:tailEnd/>
          </a:ln>
        </p:spPr>
      </p:sp>
      <p:sp>
        <p:nvSpPr>
          <p:cNvPr id="1843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altLang="el-GR"/>
              <a:t>Feel free to manage – design – arrange your content in one, two or more columns at the above two rectangular areas!</a:t>
            </a:r>
            <a:endParaRPr lang="el-GR" altLang="el-GR"/>
          </a:p>
        </p:txBody>
      </p:sp>
      <p:sp>
        <p:nvSpPr>
          <p:cNvPr id="1843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marL="0" marR="0" lvl="0" indent="0" algn="r" defTabSz="914400" rtl="0" eaLnBrk="1" fontAlgn="base" latinLnBrk="0" hangingPunct="1">
              <a:lnSpc>
                <a:spcPct val="100000"/>
              </a:lnSpc>
              <a:spcBef>
                <a:spcPct val="0"/>
              </a:spcBef>
              <a:spcAft>
                <a:spcPct val="0"/>
              </a:spcAft>
              <a:buClrTx/>
              <a:buSzTx/>
              <a:buFontTx/>
              <a:buNone/>
              <a:tabLst/>
              <a:defRPr/>
            </a:pPr>
            <a:fld id="{9CAE1FD5-5142-4FCD-B66E-AE2544D286B9}" type="slidenum">
              <a:rPr kumimoji="0" lang="el-GR" altLang="el-GR" sz="1200" b="0" i="0" u="none" strike="noStrike" kern="1200" cap="none" spc="0" normalizeH="0" baseline="0" noProof="0" smtClean="0">
                <a:ln>
                  <a:noFill/>
                </a:ln>
                <a:solidFill>
                  <a:prstClr val="black"/>
                </a:solidFill>
                <a:effectLst/>
                <a:uLnTx/>
                <a:uFillTx/>
                <a:latin typeface="Arial"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8</a:t>
            </a:fld>
            <a:endParaRPr kumimoji="0" lang="el-GR" altLang="el-GR" sz="1200" b="0" i="0" u="none" strike="noStrike" kern="1200" cap="none" spc="0" normalizeH="0" baseline="0" noProof="0">
              <a:ln>
                <a:noFill/>
              </a:ln>
              <a:solidFill>
                <a:prstClr val="black"/>
              </a:solidFill>
              <a:effectLst/>
              <a:uLnTx/>
              <a:uFillTx/>
              <a:latin typeface="Arial" charset="0"/>
              <a:ea typeface="+mn-ea"/>
              <a:cs typeface="+mn-cs"/>
            </a:endParaRPr>
          </a:p>
        </p:txBody>
      </p:sp>
    </p:spTree>
    <p:extLst>
      <p:ext uri="{BB962C8B-B14F-4D97-AF65-F5344CB8AC3E}">
        <p14:creationId xmlns:p14="http://schemas.microsoft.com/office/powerpoint/2010/main" val="302163939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Slide Image Placeholder 1"/>
          <p:cNvSpPr>
            <a:spLocks noGrp="1" noRot="1" noChangeAspect="1" noTextEdit="1"/>
          </p:cNvSpPr>
          <p:nvPr>
            <p:ph type="sldImg"/>
          </p:nvPr>
        </p:nvSpPr>
        <p:spPr bwMode="auto">
          <a:noFill/>
          <a:ln>
            <a:solidFill>
              <a:srgbClr val="000000"/>
            </a:solidFill>
            <a:miter lim="800000"/>
            <a:headEnd/>
            <a:tailEnd/>
          </a:ln>
        </p:spPr>
      </p:sp>
      <p:sp>
        <p:nvSpPr>
          <p:cNvPr id="1843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altLang="el-GR"/>
              <a:t>Feel free to manage – design – arrange your content in one, two or more columns at the above two rectangular areas!</a:t>
            </a:r>
            <a:endParaRPr lang="el-GR" altLang="el-GR"/>
          </a:p>
        </p:txBody>
      </p:sp>
      <p:sp>
        <p:nvSpPr>
          <p:cNvPr id="1843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marL="0" marR="0" lvl="0" indent="0" algn="r" defTabSz="914400" rtl="0" eaLnBrk="1" fontAlgn="base" latinLnBrk="0" hangingPunct="1">
              <a:lnSpc>
                <a:spcPct val="100000"/>
              </a:lnSpc>
              <a:spcBef>
                <a:spcPct val="0"/>
              </a:spcBef>
              <a:spcAft>
                <a:spcPct val="0"/>
              </a:spcAft>
              <a:buClrTx/>
              <a:buSzTx/>
              <a:buFontTx/>
              <a:buNone/>
              <a:tabLst/>
              <a:defRPr/>
            </a:pPr>
            <a:fld id="{9CAE1FD5-5142-4FCD-B66E-AE2544D286B9}" type="slidenum">
              <a:rPr kumimoji="0" lang="el-GR" altLang="el-GR" sz="1200" b="0" i="0" u="none" strike="noStrike" kern="1200" cap="none" spc="0" normalizeH="0" baseline="0" noProof="0" smtClean="0">
                <a:ln>
                  <a:noFill/>
                </a:ln>
                <a:solidFill>
                  <a:prstClr val="black"/>
                </a:solidFill>
                <a:effectLst/>
                <a:uLnTx/>
                <a:uFillTx/>
                <a:latin typeface="Arial"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9</a:t>
            </a:fld>
            <a:endParaRPr kumimoji="0" lang="el-GR" altLang="el-GR" sz="1200" b="0" i="0" u="none" strike="noStrike" kern="1200" cap="none" spc="0" normalizeH="0" baseline="0" noProof="0">
              <a:ln>
                <a:noFill/>
              </a:ln>
              <a:solidFill>
                <a:prstClr val="black"/>
              </a:solidFill>
              <a:effectLst/>
              <a:uLnTx/>
              <a:uFillTx/>
              <a:latin typeface="Arial" charset="0"/>
              <a:ea typeface="+mn-ea"/>
              <a:cs typeface="+mn-cs"/>
            </a:endParaRPr>
          </a:p>
        </p:txBody>
      </p:sp>
    </p:spTree>
    <p:extLst>
      <p:ext uri="{BB962C8B-B14F-4D97-AF65-F5344CB8AC3E}">
        <p14:creationId xmlns:p14="http://schemas.microsoft.com/office/powerpoint/2010/main" val="408299210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97819"/>
            <a:ext cx="7772400" cy="1102519"/>
          </a:xfrm>
        </p:spPr>
        <p:txBody>
          <a:bodyPr/>
          <a:lstStyle/>
          <a:p>
            <a:r>
              <a:rPr lang="en-US"/>
              <a:t>Click to edit Master title style</a:t>
            </a:r>
            <a:endParaRPr lang="el-GR"/>
          </a:p>
        </p:txBody>
      </p:sp>
      <p:sp>
        <p:nvSpPr>
          <p:cNvPr id="3" name="Subtitle 2"/>
          <p:cNvSpPr>
            <a:spLocks noGrp="1"/>
          </p:cNvSpPr>
          <p:nvPr>
            <p:ph type="subTitle" idx="1"/>
          </p:nvPr>
        </p:nvSpPr>
        <p:spPr>
          <a:xfrm>
            <a:off x="1371600" y="2914650"/>
            <a:ext cx="6400800" cy="131445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endParaRPr lang="el-G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el-GR"/>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el-GR"/>
          </a:p>
        </p:txBody>
      </p:sp>
      <p:sp>
        <p:nvSpPr>
          <p:cNvPr id="6" name="Rectangle 6"/>
          <p:cNvSpPr>
            <a:spLocks noGrp="1" noChangeArrowheads="1"/>
          </p:cNvSpPr>
          <p:nvPr>
            <p:ph type="sldNum" sz="quarter" idx="12"/>
          </p:nvPr>
        </p:nvSpPr>
        <p:spPr>
          <a:ln/>
        </p:spPr>
        <p:txBody>
          <a:bodyPr/>
          <a:lstStyle>
            <a:lvl1pPr>
              <a:defRPr/>
            </a:lvl1pPr>
          </a:lstStyle>
          <a:p>
            <a:pPr>
              <a:defRPr/>
            </a:pPr>
            <a:fld id="{88BF0F04-C28B-4DC3-B32A-CCEC4E8AF31E}" type="slidenum">
              <a:rPr lang="en-US" altLang="el-GR"/>
              <a:pPr>
                <a:defRPr/>
              </a:pPr>
              <a:t>‹nr.›</a:t>
            </a:fld>
            <a:endParaRPr lang="en-US" altLang="el-G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l-G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l-G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el-GR"/>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el-GR"/>
          </a:p>
        </p:txBody>
      </p:sp>
      <p:sp>
        <p:nvSpPr>
          <p:cNvPr id="6" name="Rectangle 6"/>
          <p:cNvSpPr>
            <a:spLocks noGrp="1" noChangeArrowheads="1"/>
          </p:cNvSpPr>
          <p:nvPr>
            <p:ph type="sldNum" sz="quarter" idx="12"/>
          </p:nvPr>
        </p:nvSpPr>
        <p:spPr>
          <a:ln/>
        </p:spPr>
        <p:txBody>
          <a:bodyPr/>
          <a:lstStyle>
            <a:lvl1pPr>
              <a:defRPr/>
            </a:lvl1pPr>
          </a:lstStyle>
          <a:p>
            <a:pPr>
              <a:defRPr/>
            </a:pPr>
            <a:fld id="{3805E3A0-9124-45EC-8BCE-2501CE48D600}" type="slidenum">
              <a:rPr lang="en-US" altLang="el-GR"/>
              <a:pPr>
                <a:defRPr/>
              </a:pPr>
              <a:t>‹nr.›</a:t>
            </a:fld>
            <a:endParaRPr lang="en-US" altLang="el-G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05979"/>
            <a:ext cx="2057400" cy="4388644"/>
          </a:xfrm>
        </p:spPr>
        <p:txBody>
          <a:bodyPr vert="eaVert"/>
          <a:lstStyle/>
          <a:p>
            <a:r>
              <a:rPr lang="en-US"/>
              <a:t>Click to edit Master title style</a:t>
            </a:r>
            <a:endParaRPr lang="el-GR"/>
          </a:p>
        </p:txBody>
      </p:sp>
      <p:sp>
        <p:nvSpPr>
          <p:cNvPr id="3" name="Vertical Text Placeholder 2"/>
          <p:cNvSpPr>
            <a:spLocks noGrp="1"/>
          </p:cNvSpPr>
          <p:nvPr>
            <p:ph type="body" orient="vert" idx="1"/>
          </p:nvPr>
        </p:nvSpPr>
        <p:spPr>
          <a:xfrm>
            <a:off x="457200" y="205979"/>
            <a:ext cx="6019800" cy="4388644"/>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l-G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el-GR"/>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el-GR"/>
          </a:p>
        </p:txBody>
      </p:sp>
      <p:sp>
        <p:nvSpPr>
          <p:cNvPr id="6" name="Rectangle 6"/>
          <p:cNvSpPr>
            <a:spLocks noGrp="1" noChangeArrowheads="1"/>
          </p:cNvSpPr>
          <p:nvPr>
            <p:ph type="sldNum" sz="quarter" idx="12"/>
          </p:nvPr>
        </p:nvSpPr>
        <p:spPr>
          <a:ln/>
        </p:spPr>
        <p:txBody>
          <a:bodyPr/>
          <a:lstStyle>
            <a:lvl1pPr>
              <a:defRPr/>
            </a:lvl1pPr>
          </a:lstStyle>
          <a:p>
            <a:pPr>
              <a:defRPr/>
            </a:pPr>
            <a:fld id="{774A9066-B142-47F8-A210-1DF74A029FBA}" type="slidenum">
              <a:rPr lang="en-US" altLang="el-GR"/>
              <a:pPr>
                <a:defRPr/>
              </a:pPr>
              <a:t>‹nr.›</a:t>
            </a:fld>
            <a:endParaRPr lang="en-US" altLang="el-G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reserve="1">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457200" y="205979"/>
            <a:ext cx="8229600" cy="438864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l-GR"/>
          </a:p>
        </p:txBody>
      </p:sp>
      <p:sp>
        <p:nvSpPr>
          <p:cNvPr id="3" name="Rectangle 4"/>
          <p:cNvSpPr>
            <a:spLocks noGrp="1" noChangeArrowheads="1"/>
          </p:cNvSpPr>
          <p:nvPr>
            <p:ph type="dt" sz="half" idx="10"/>
          </p:nvPr>
        </p:nvSpPr>
        <p:spPr>
          <a:ln/>
        </p:spPr>
        <p:txBody>
          <a:bodyPr/>
          <a:lstStyle>
            <a:lvl1pPr>
              <a:defRPr/>
            </a:lvl1pPr>
          </a:lstStyle>
          <a:p>
            <a:pPr>
              <a:defRPr/>
            </a:pPr>
            <a:endParaRPr lang="en-US" altLang="el-GR"/>
          </a:p>
        </p:txBody>
      </p:sp>
      <p:sp>
        <p:nvSpPr>
          <p:cNvPr id="4" name="Rectangle 5"/>
          <p:cNvSpPr>
            <a:spLocks noGrp="1" noChangeArrowheads="1"/>
          </p:cNvSpPr>
          <p:nvPr>
            <p:ph type="ftr" sz="quarter" idx="11"/>
          </p:nvPr>
        </p:nvSpPr>
        <p:spPr>
          <a:ln/>
        </p:spPr>
        <p:txBody>
          <a:bodyPr/>
          <a:lstStyle>
            <a:lvl1pPr>
              <a:defRPr/>
            </a:lvl1pPr>
          </a:lstStyle>
          <a:p>
            <a:pPr>
              <a:defRPr/>
            </a:pPr>
            <a:endParaRPr lang="en-US" altLang="el-GR"/>
          </a:p>
        </p:txBody>
      </p:sp>
      <p:sp>
        <p:nvSpPr>
          <p:cNvPr id="5" name="Rectangle 6"/>
          <p:cNvSpPr>
            <a:spLocks noGrp="1" noChangeArrowheads="1"/>
          </p:cNvSpPr>
          <p:nvPr>
            <p:ph type="sldNum" sz="quarter" idx="12"/>
          </p:nvPr>
        </p:nvSpPr>
        <p:spPr>
          <a:ln/>
        </p:spPr>
        <p:txBody>
          <a:bodyPr/>
          <a:lstStyle>
            <a:lvl1pPr>
              <a:defRPr/>
            </a:lvl1pPr>
          </a:lstStyle>
          <a:p>
            <a:pPr>
              <a:defRPr/>
            </a:pPr>
            <a:fld id="{1271304D-5272-43B6-A511-4BBD5A75E1EC}" type="slidenum">
              <a:rPr lang="en-US" altLang="el-GR"/>
              <a:pPr>
                <a:defRPr/>
              </a:pPr>
              <a:t>‹nr.›</a:t>
            </a:fld>
            <a:endParaRPr lang="en-US" altLang="el-G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a:t>Titelstijl van model bewerken</a:t>
            </a:r>
            <a:endParaRPr lang="nl-NL"/>
          </a:p>
        </p:txBody>
      </p:sp>
      <p:sp>
        <p:nvSpPr>
          <p:cNvPr id="3" name="Tijdelijke aanduiding voor inhoud 2"/>
          <p:cNvSpPr>
            <a:spLocks noGrp="1"/>
          </p:cNvSpPr>
          <p:nvPr>
            <p:ph idx="1"/>
          </p:nvPr>
        </p:nvSpPr>
        <p:spPr/>
        <p:txBody>
          <a:bodyPr/>
          <a:lstStyle/>
          <a:p>
            <a:pPr lvl="0"/>
            <a:r>
              <a:rPr lang="en-US"/>
              <a:t>Klik om de tekststijl van het model te bewerken</a:t>
            </a:r>
          </a:p>
          <a:p>
            <a:pPr lvl="1"/>
            <a:r>
              <a:rPr lang="en-US"/>
              <a:t>Tweede niveau</a:t>
            </a:r>
          </a:p>
          <a:p>
            <a:pPr lvl="2"/>
            <a:r>
              <a:rPr lang="en-US"/>
              <a:t>Derde niveau</a:t>
            </a:r>
          </a:p>
          <a:p>
            <a:pPr lvl="3"/>
            <a:r>
              <a:rPr lang="en-US"/>
              <a:t>Vierde niveau</a:t>
            </a:r>
          </a:p>
          <a:p>
            <a:pPr lvl="4"/>
            <a:r>
              <a:rPr lang="en-US"/>
              <a:t>Vijfde niveau</a:t>
            </a:r>
            <a:endParaRPr lang="nl-NL"/>
          </a:p>
        </p:txBody>
      </p:sp>
      <p:sp>
        <p:nvSpPr>
          <p:cNvPr id="6" name="Tijdelijke aanduiding voor dianummer 5"/>
          <p:cNvSpPr>
            <a:spLocks noGrp="1"/>
          </p:cNvSpPr>
          <p:nvPr>
            <p:ph type="sldNum" sz="quarter" idx="12"/>
          </p:nvPr>
        </p:nvSpPr>
        <p:spPr/>
        <p:txBody>
          <a:bodyPr/>
          <a:lstStyle/>
          <a:p>
            <a:fld id="{4AF2C17D-70F5-1E4C-9526-F6AA66FA7505}" type="slidenum">
              <a:rPr lang="nl-NL" smtClean="0"/>
              <a:pPr/>
              <a:t>‹nr.›</a:t>
            </a:fld>
            <a:endParaRPr lang="nl-NL"/>
          </a:p>
        </p:txBody>
      </p:sp>
    </p:spTree>
    <p:extLst>
      <p:ext uri="{BB962C8B-B14F-4D97-AF65-F5344CB8AC3E}">
        <p14:creationId xmlns:p14="http://schemas.microsoft.com/office/powerpoint/2010/main" val="47070853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a:t>Titelstijl van model bewerken</a:t>
            </a:r>
            <a:endParaRPr lang="nl-NL"/>
          </a:p>
        </p:txBody>
      </p:sp>
      <p:sp>
        <p:nvSpPr>
          <p:cNvPr id="3" name="Tijdelijke aanduiding voor inhoud 2"/>
          <p:cNvSpPr>
            <a:spLocks noGrp="1"/>
          </p:cNvSpPr>
          <p:nvPr>
            <p:ph idx="1"/>
          </p:nvPr>
        </p:nvSpPr>
        <p:spPr/>
        <p:txBody>
          <a:bodyPr/>
          <a:lstStyle/>
          <a:p>
            <a:pPr lvl="0"/>
            <a:r>
              <a:rPr lang="en-US"/>
              <a:t>Klik om de tekststijl van het model te bewerken</a:t>
            </a:r>
          </a:p>
          <a:p>
            <a:pPr lvl="1"/>
            <a:r>
              <a:rPr lang="en-US"/>
              <a:t>Tweede niveau</a:t>
            </a:r>
          </a:p>
          <a:p>
            <a:pPr lvl="2"/>
            <a:r>
              <a:rPr lang="en-US"/>
              <a:t>Derde niveau</a:t>
            </a:r>
          </a:p>
          <a:p>
            <a:pPr lvl="3"/>
            <a:r>
              <a:rPr lang="en-US"/>
              <a:t>Vierde niveau</a:t>
            </a:r>
          </a:p>
          <a:p>
            <a:pPr lvl="4"/>
            <a:r>
              <a:rPr lang="en-US"/>
              <a:t>Vijfde niveau</a:t>
            </a:r>
            <a:endParaRPr lang="nl-NL"/>
          </a:p>
        </p:txBody>
      </p:sp>
      <p:sp>
        <p:nvSpPr>
          <p:cNvPr id="6" name="Tijdelijke aanduiding voor dianummer 5"/>
          <p:cNvSpPr>
            <a:spLocks noGrp="1"/>
          </p:cNvSpPr>
          <p:nvPr>
            <p:ph type="sldNum" sz="quarter" idx="12"/>
          </p:nvPr>
        </p:nvSpPr>
        <p:spPr/>
        <p:txBody>
          <a:bodyPr/>
          <a:lstStyle/>
          <a:p>
            <a:fld id="{4AF2C17D-70F5-1E4C-9526-F6AA66FA7505}" type="slidenum">
              <a:rPr lang="nl-NL" smtClean="0"/>
              <a:pPr/>
              <a:t>‹nr.›</a:t>
            </a:fld>
            <a:endParaRPr lang="nl-NL"/>
          </a:p>
        </p:txBody>
      </p:sp>
    </p:spTree>
    <p:extLst>
      <p:ext uri="{BB962C8B-B14F-4D97-AF65-F5344CB8AC3E}">
        <p14:creationId xmlns:p14="http://schemas.microsoft.com/office/powerpoint/2010/main" val="422985801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97819"/>
            <a:ext cx="7772400" cy="1102519"/>
          </a:xfrm>
        </p:spPr>
        <p:txBody>
          <a:bodyPr/>
          <a:lstStyle/>
          <a:p>
            <a:r>
              <a:rPr lang="en-US"/>
              <a:t>Click to edit Master title style</a:t>
            </a:r>
            <a:endParaRPr lang="el-GR"/>
          </a:p>
        </p:txBody>
      </p:sp>
      <p:sp>
        <p:nvSpPr>
          <p:cNvPr id="3" name="Subtitle 2"/>
          <p:cNvSpPr>
            <a:spLocks noGrp="1"/>
          </p:cNvSpPr>
          <p:nvPr>
            <p:ph type="subTitle" idx="1"/>
          </p:nvPr>
        </p:nvSpPr>
        <p:spPr>
          <a:xfrm>
            <a:off x="1371600" y="2914650"/>
            <a:ext cx="6400800" cy="131445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endParaRPr lang="el-GR"/>
          </a:p>
        </p:txBody>
      </p:sp>
      <p:sp>
        <p:nvSpPr>
          <p:cNvPr id="4" name="Rectangle 4"/>
          <p:cNvSpPr>
            <a:spLocks noGrp="1" noChangeArrowheads="1"/>
          </p:cNvSpPr>
          <p:nvPr>
            <p:ph type="dt" sz="half" idx="10"/>
          </p:nvPr>
        </p:nvSpPr>
        <p:spPr>
          <a:xfrm>
            <a:off x="457200" y="4684713"/>
            <a:ext cx="2133600" cy="357187"/>
          </a:xfrm>
          <a:prstGeom prst="rect">
            <a:avLst/>
          </a:prstGeom>
          <a:ln/>
        </p:spPr>
        <p:txBody>
          <a:bodyPr/>
          <a:lstStyle>
            <a:lvl1pPr>
              <a:defRPr/>
            </a:lvl1pPr>
          </a:lstStyle>
          <a:p>
            <a:pPr algn="l" defTabSz="457200" fontAlgn="auto">
              <a:spcBef>
                <a:spcPts val="0"/>
              </a:spcBef>
              <a:spcAft>
                <a:spcPts val="0"/>
              </a:spcAft>
              <a:defRPr/>
            </a:pPr>
            <a:endParaRPr lang="en-US" altLang="el-GR">
              <a:solidFill>
                <a:prstClr val="black"/>
              </a:solidFill>
              <a:latin typeface="Calibri"/>
            </a:endParaRPr>
          </a:p>
        </p:txBody>
      </p:sp>
      <p:sp>
        <p:nvSpPr>
          <p:cNvPr id="5" name="Rectangle 5"/>
          <p:cNvSpPr>
            <a:spLocks noGrp="1" noChangeArrowheads="1"/>
          </p:cNvSpPr>
          <p:nvPr>
            <p:ph type="ftr" sz="quarter" idx="11"/>
          </p:nvPr>
        </p:nvSpPr>
        <p:spPr>
          <a:xfrm>
            <a:off x="3124200" y="4684713"/>
            <a:ext cx="2895600" cy="357187"/>
          </a:xfrm>
          <a:prstGeom prst="rect">
            <a:avLst/>
          </a:prstGeom>
          <a:ln/>
        </p:spPr>
        <p:txBody>
          <a:bodyPr/>
          <a:lstStyle>
            <a:lvl1pPr>
              <a:defRPr/>
            </a:lvl1pPr>
          </a:lstStyle>
          <a:p>
            <a:pPr algn="l" defTabSz="457200" fontAlgn="auto">
              <a:spcBef>
                <a:spcPts val="0"/>
              </a:spcBef>
              <a:spcAft>
                <a:spcPts val="0"/>
              </a:spcAft>
              <a:defRPr/>
            </a:pPr>
            <a:endParaRPr lang="en-US" altLang="el-GR">
              <a:solidFill>
                <a:prstClr val="black"/>
              </a:solidFill>
              <a:latin typeface="Calibri"/>
            </a:endParaRPr>
          </a:p>
        </p:txBody>
      </p:sp>
      <p:sp>
        <p:nvSpPr>
          <p:cNvPr id="6" name="Rectangle 6"/>
          <p:cNvSpPr>
            <a:spLocks noGrp="1" noChangeArrowheads="1"/>
          </p:cNvSpPr>
          <p:nvPr>
            <p:ph type="sldNum" sz="quarter" idx="12"/>
          </p:nvPr>
        </p:nvSpPr>
        <p:spPr>
          <a:ln/>
        </p:spPr>
        <p:txBody>
          <a:bodyPr/>
          <a:lstStyle>
            <a:lvl1pPr>
              <a:defRPr/>
            </a:lvl1pPr>
          </a:lstStyle>
          <a:p>
            <a:pPr>
              <a:defRPr/>
            </a:pPr>
            <a:fld id="{88BF0F04-C28B-4DC3-B32A-CCEC4E8AF31E}" type="slidenum">
              <a:rPr lang="en-US" altLang="el-GR"/>
              <a:pPr>
                <a:defRPr/>
              </a:pPr>
              <a:t>‹nr.›</a:t>
            </a:fld>
            <a:endParaRPr lang="en-US" altLang="el-GR"/>
          </a:p>
        </p:txBody>
      </p:sp>
    </p:spTree>
    <p:extLst>
      <p:ext uri="{BB962C8B-B14F-4D97-AF65-F5344CB8AC3E}">
        <p14:creationId xmlns:p14="http://schemas.microsoft.com/office/powerpoint/2010/main" val="102621181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a:t>Titelstijl van model bewerken</a:t>
            </a:r>
            <a:endParaRPr lang="nl-NL"/>
          </a:p>
        </p:txBody>
      </p:sp>
      <p:sp>
        <p:nvSpPr>
          <p:cNvPr id="3" name="Tijdelijke aanduiding voor inhoud 2"/>
          <p:cNvSpPr>
            <a:spLocks noGrp="1"/>
          </p:cNvSpPr>
          <p:nvPr>
            <p:ph idx="1"/>
          </p:nvPr>
        </p:nvSpPr>
        <p:spPr/>
        <p:txBody>
          <a:bodyPr/>
          <a:lstStyle/>
          <a:p>
            <a:pPr lvl="0"/>
            <a:r>
              <a:rPr lang="en-US"/>
              <a:t>Klik om de tekststijl van het model te bewerken</a:t>
            </a:r>
          </a:p>
          <a:p>
            <a:pPr lvl="1"/>
            <a:r>
              <a:rPr lang="en-US"/>
              <a:t>Tweede niveau</a:t>
            </a:r>
          </a:p>
          <a:p>
            <a:pPr lvl="2"/>
            <a:r>
              <a:rPr lang="en-US"/>
              <a:t>Derde niveau</a:t>
            </a:r>
          </a:p>
          <a:p>
            <a:pPr lvl="3"/>
            <a:r>
              <a:rPr lang="en-US"/>
              <a:t>Vierde niveau</a:t>
            </a:r>
          </a:p>
          <a:p>
            <a:pPr lvl="4"/>
            <a:r>
              <a:rPr lang="en-US"/>
              <a:t>Vijfde niveau</a:t>
            </a:r>
            <a:endParaRPr lang="nl-NL"/>
          </a:p>
        </p:txBody>
      </p:sp>
      <p:sp>
        <p:nvSpPr>
          <p:cNvPr id="6" name="Tijdelijke aanduiding voor dianummer 5"/>
          <p:cNvSpPr>
            <a:spLocks noGrp="1"/>
          </p:cNvSpPr>
          <p:nvPr>
            <p:ph type="sldNum" sz="quarter" idx="12"/>
          </p:nvPr>
        </p:nvSpPr>
        <p:spPr/>
        <p:txBody>
          <a:bodyPr/>
          <a:lstStyle/>
          <a:p>
            <a:fld id="{4AF2C17D-70F5-1E4C-9526-F6AA66FA7505}" type="slidenum">
              <a:rPr lang="nl-NL" smtClean="0"/>
              <a:pPr/>
              <a:t>‹nr.›</a:t>
            </a:fld>
            <a:endParaRPr lang="nl-NL"/>
          </a:p>
        </p:txBody>
      </p:sp>
    </p:spTree>
    <p:extLst>
      <p:ext uri="{BB962C8B-B14F-4D97-AF65-F5344CB8AC3E}">
        <p14:creationId xmlns:p14="http://schemas.microsoft.com/office/powerpoint/2010/main" val="105912212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a:t>Titelstijl van model bewerken</a:t>
            </a:r>
            <a:endParaRPr lang="nl-NL"/>
          </a:p>
        </p:txBody>
      </p:sp>
      <p:sp>
        <p:nvSpPr>
          <p:cNvPr id="3" name="Tijdelijke aanduiding voor inhoud 2"/>
          <p:cNvSpPr>
            <a:spLocks noGrp="1"/>
          </p:cNvSpPr>
          <p:nvPr>
            <p:ph idx="1"/>
          </p:nvPr>
        </p:nvSpPr>
        <p:spPr/>
        <p:txBody>
          <a:bodyPr/>
          <a:lstStyle/>
          <a:p>
            <a:pPr lvl="0"/>
            <a:r>
              <a:rPr lang="en-US"/>
              <a:t>Klik om de tekststijl van het model te bewerken</a:t>
            </a:r>
          </a:p>
          <a:p>
            <a:pPr lvl="1"/>
            <a:r>
              <a:rPr lang="en-US"/>
              <a:t>Tweede niveau</a:t>
            </a:r>
          </a:p>
          <a:p>
            <a:pPr lvl="2"/>
            <a:r>
              <a:rPr lang="en-US"/>
              <a:t>Derde niveau</a:t>
            </a:r>
          </a:p>
          <a:p>
            <a:pPr lvl="3"/>
            <a:r>
              <a:rPr lang="en-US"/>
              <a:t>Vierde niveau</a:t>
            </a:r>
          </a:p>
          <a:p>
            <a:pPr lvl="4"/>
            <a:r>
              <a:rPr lang="en-US"/>
              <a:t>Vijfde niveau</a:t>
            </a:r>
            <a:endParaRPr lang="nl-NL"/>
          </a:p>
        </p:txBody>
      </p:sp>
      <p:sp>
        <p:nvSpPr>
          <p:cNvPr id="6" name="Tijdelijke aanduiding voor dianummer 5"/>
          <p:cNvSpPr>
            <a:spLocks noGrp="1"/>
          </p:cNvSpPr>
          <p:nvPr>
            <p:ph type="sldNum" sz="quarter" idx="12"/>
          </p:nvPr>
        </p:nvSpPr>
        <p:spPr/>
        <p:txBody>
          <a:bodyPr/>
          <a:lstStyle/>
          <a:p>
            <a:fld id="{4AF2C17D-70F5-1E4C-9526-F6AA66FA7505}" type="slidenum">
              <a:rPr lang="nl-NL" smtClean="0"/>
              <a:pPr/>
              <a:t>‹nr.›</a:t>
            </a:fld>
            <a:endParaRPr lang="nl-NL"/>
          </a:p>
        </p:txBody>
      </p:sp>
    </p:spTree>
    <p:extLst>
      <p:ext uri="{BB962C8B-B14F-4D97-AF65-F5344CB8AC3E}">
        <p14:creationId xmlns:p14="http://schemas.microsoft.com/office/powerpoint/2010/main" val="234749109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97819"/>
            <a:ext cx="7772400" cy="1102519"/>
          </a:xfrm>
        </p:spPr>
        <p:txBody>
          <a:bodyPr/>
          <a:lstStyle/>
          <a:p>
            <a:r>
              <a:rPr lang="en-US"/>
              <a:t>Click to edit Master title style</a:t>
            </a:r>
            <a:endParaRPr lang="el-GR"/>
          </a:p>
        </p:txBody>
      </p:sp>
      <p:sp>
        <p:nvSpPr>
          <p:cNvPr id="3" name="Subtitle 2"/>
          <p:cNvSpPr>
            <a:spLocks noGrp="1"/>
          </p:cNvSpPr>
          <p:nvPr>
            <p:ph type="subTitle" idx="1"/>
          </p:nvPr>
        </p:nvSpPr>
        <p:spPr>
          <a:xfrm>
            <a:off x="1371600" y="2914650"/>
            <a:ext cx="6400800" cy="131445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endParaRPr lang="el-GR"/>
          </a:p>
        </p:txBody>
      </p:sp>
      <p:sp>
        <p:nvSpPr>
          <p:cNvPr id="4" name="Rectangle 4"/>
          <p:cNvSpPr>
            <a:spLocks noGrp="1" noChangeArrowheads="1"/>
          </p:cNvSpPr>
          <p:nvPr>
            <p:ph type="dt" sz="half" idx="10"/>
          </p:nvPr>
        </p:nvSpPr>
        <p:spPr>
          <a:xfrm>
            <a:off x="457200" y="4684713"/>
            <a:ext cx="2133600" cy="357187"/>
          </a:xfrm>
          <a:prstGeom prst="rect">
            <a:avLst/>
          </a:prstGeom>
          <a:ln/>
        </p:spPr>
        <p:txBody>
          <a:bodyPr/>
          <a:lstStyle>
            <a:lvl1pPr>
              <a:defRPr/>
            </a:lvl1pPr>
          </a:lstStyle>
          <a:p>
            <a:pPr algn="l" defTabSz="457200" fontAlgn="auto">
              <a:spcBef>
                <a:spcPts val="0"/>
              </a:spcBef>
              <a:spcAft>
                <a:spcPts val="0"/>
              </a:spcAft>
              <a:defRPr/>
            </a:pPr>
            <a:endParaRPr lang="en-US" altLang="el-GR">
              <a:solidFill>
                <a:prstClr val="black"/>
              </a:solidFill>
              <a:latin typeface="Calibri"/>
            </a:endParaRPr>
          </a:p>
        </p:txBody>
      </p:sp>
      <p:sp>
        <p:nvSpPr>
          <p:cNvPr id="5" name="Rectangle 5"/>
          <p:cNvSpPr>
            <a:spLocks noGrp="1" noChangeArrowheads="1"/>
          </p:cNvSpPr>
          <p:nvPr>
            <p:ph type="ftr" sz="quarter" idx="11"/>
          </p:nvPr>
        </p:nvSpPr>
        <p:spPr>
          <a:xfrm>
            <a:off x="3124200" y="4684713"/>
            <a:ext cx="2895600" cy="357187"/>
          </a:xfrm>
          <a:prstGeom prst="rect">
            <a:avLst/>
          </a:prstGeom>
          <a:ln/>
        </p:spPr>
        <p:txBody>
          <a:bodyPr/>
          <a:lstStyle>
            <a:lvl1pPr>
              <a:defRPr/>
            </a:lvl1pPr>
          </a:lstStyle>
          <a:p>
            <a:pPr algn="l" defTabSz="457200" fontAlgn="auto">
              <a:spcBef>
                <a:spcPts val="0"/>
              </a:spcBef>
              <a:spcAft>
                <a:spcPts val="0"/>
              </a:spcAft>
              <a:defRPr/>
            </a:pPr>
            <a:endParaRPr lang="en-US" altLang="el-GR">
              <a:solidFill>
                <a:prstClr val="black"/>
              </a:solidFill>
              <a:latin typeface="Calibri"/>
            </a:endParaRPr>
          </a:p>
        </p:txBody>
      </p:sp>
      <p:sp>
        <p:nvSpPr>
          <p:cNvPr id="6" name="Rectangle 6"/>
          <p:cNvSpPr>
            <a:spLocks noGrp="1" noChangeArrowheads="1"/>
          </p:cNvSpPr>
          <p:nvPr>
            <p:ph type="sldNum" sz="quarter" idx="12"/>
          </p:nvPr>
        </p:nvSpPr>
        <p:spPr>
          <a:ln/>
        </p:spPr>
        <p:txBody>
          <a:bodyPr/>
          <a:lstStyle>
            <a:lvl1pPr>
              <a:defRPr/>
            </a:lvl1pPr>
          </a:lstStyle>
          <a:p>
            <a:pPr>
              <a:defRPr/>
            </a:pPr>
            <a:fld id="{88BF0F04-C28B-4DC3-B32A-CCEC4E8AF31E}" type="slidenum">
              <a:rPr lang="en-US" altLang="el-GR"/>
              <a:pPr>
                <a:defRPr/>
              </a:pPr>
              <a:t>‹nr.›</a:t>
            </a:fld>
            <a:endParaRPr lang="en-US" altLang="el-GR"/>
          </a:p>
        </p:txBody>
      </p:sp>
    </p:spTree>
    <p:extLst>
      <p:ext uri="{BB962C8B-B14F-4D97-AF65-F5344CB8AC3E}">
        <p14:creationId xmlns:p14="http://schemas.microsoft.com/office/powerpoint/2010/main" val="290000702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l-G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l-G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el-GR"/>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el-GR"/>
          </a:p>
        </p:txBody>
      </p:sp>
      <p:sp>
        <p:nvSpPr>
          <p:cNvPr id="6" name="Rectangle 6"/>
          <p:cNvSpPr>
            <a:spLocks noGrp="1" noChangeArrowheads="1"/>
          </p:cNvSpPr>
          <p:nvPr>
            <p:ph type="sldNum" sz="quarter" idx="12"/>
          </p:nvPr>
        </p:nvSpPr>
        <p:spPr>
          <a:ln/>
        </p:spPr>
        <p:txBody>
          <a:bodyPr/>
          <a:lstStyle>
            <a:lvl1pPr>
              <a:defRPr/>
            </a:lvl1pPr>
          </a:lstStyle>
          <a:p>
            <a:pPr>
              <a:defRPr/>
            </a:pPr>
            <a:fld id="{D2782EA7-AA4F-4619-9FDC-1D55660DB7E1}" type="slidenum">
              <a:rPr lang="en-US" altLang="el-GR"/>
              <a:pPr>
                <a:defRPr/>
              </a:pPr>
              <a:t>‹nr.›</a:t>
            </a:fld>
            <a:endParaRPr lang="en-US" altLang="el-G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6"/>
          </a:xfrm>
        </p:spPr>
        <p:txBody>
          <a:bodyPr anchor="t"/>
          <a:lstStyle>
            <a:lvl1pPr algn="l">
              <a:defRPr sz="4000" b="1" cap="all"/>
            </a:lvl1pPr>
          </a:lstStyle>
          <a:p>
            <a:r>
              <a:rPr lang="en-US"/>
              <a:t>Click to edit Master title style</a:t>
            </a:r>
            <a:endParaRPr lang="el-GR"/>
          </a:p>
        </p:txBody>
      </p:sp>
      <p:sp>
        <p:nvSpPr>
          <p:cNvPr id="3" name="Text Placeholder 2"/>
          <p:cNvSpPr>
            <a:spLocks noGrp="1"/>
          </p:cNvSpPr>
          <p:nvPr>
            <p:ph type="body" idx="1"/>
          </p:nvPr>
        </p:nvSpPr>
        <p:spPr>
          <a:xfrm>
            <a:off x="722313" y="2180035"/>
            <a:ext cx="7772400" cy="112514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el-GR"/>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el-GR"/>
          </a:p>
        </p:txBody>
      </p:sp>
      <p:sp>
        <p:nvSpPr>
          <p:cNvPr id="6" name="Rectangle 6"/>
          <p:cNvSpPr>
            <a:spLocks noGrp="1" noChangeArrowheads="1"/>
          </p:cNvSpPr>
          <p:nvPr>
            <p:ph type="sldNum" sz="quarter" idx="12"/>
          </p:nvPr>
        </p:nvSpPr>
        <p:spPr>
          <a:ln/>
        </p:spPr>
        <p:txBody>
          <a:bodyPr/>
          <a:lstStyle>
            <a:lvl1pPr>
              <a:defRPr/>
            </a:lvl1pPr>
          </a:lstStyle>
          <a:p>
            <a:pPr>
              <a:defRPr/>
            </a:pPr>
            <a:fld id="{A78511FA-E27B-4473-9027-BA72DFC29B80}" type="slidenum">
              <a:rPr lang="en-US" altLang="el-GR"/>
              <a:pPr>
                <a:defRPr/>
              </a:pPr>
              <a:t>‹nr.›</a:t>
            </a:fld>
            <a:endParaRPr lang="en-US" altLang="el-G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l-GR"/>
          </a:p>
        </p:txBody>
      </p:sp>
      <p:sp>
        <p:nvSpPr>
          <p:cNvPr id="3" name="Content Placeholder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l-GR"/>
          </a:p>
        </p:txBody>
      </p:sp>
      <p:sp>
        <p:nvSpPr>
          <p:cNvPr id="4" name="Content Placeholder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l-G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el-GR"/>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el-GR"/>
          </a:p>
        </p:txBody>
      </p:sp>
      <p:sp>
        <p:nvSpPr>
          <p:cNvPr id="7" name="Rectangle 6"/>
          <p:cNvSpPr>
            <a:spLocks noGrp="1" noChangeArrowheads="1"/>
          </p:cNvSpPr>
          <p:nvPr>
            <p:ph type="sldNum" sz="quarter" idx="12"/>
          </p:nvPr>
        </p:nvSpPr>
        <p:spPr>
          <a:ln/>
        </p:spPr>
        <p:txBody>
          <a:bodyPr/>
          <a:lstStyle>
            <a:lvl1pPr>
              <a:defRPr/>
            </a:lvl1pPr>
          </a:lstStyle>
          <a:p>
            <a:pPr>
              <a:defRPr/>
            </a:pPr>
            <a:fld id="{105B9DF2-23BF-40B9-A250-D7165DC20183}" type="slidenum">
              <a:rPr lang="en-US" altLang="el-GR"/>
              <a:pPr>
                <a:defRPr/>
              </a:pPr>
              <a:t>‹nr.›</a:t>
            </a:fld>
            <a:endParaRPr lang="en-US" altLang="el-G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l-GR"/>
          </a:p>
        </p:txBody>
      </p:sp>
      <p:sp>
        <p:nvSpPr>
          <p:cNvPr id="3" name="Text Placeholder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l-GR"/>
          </a:p>
        </p:txBody>
      </p:sp>
      <p:sp>
        <p:nvSpPr>
          <p:cNvPr id="5" name="Text Placeholder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l-GR"/>
          </a:p>
        </p:txBody>
      </p:sp>
      <p:sp>
        <p:nvSpPr>
          <p:cNvPr id="7" name="Rectangle 4"/>
          <p:cNvSpPr>
            <a:spLocks noGrp="1" noChangeArrowheads="1"/>
          </p:cNvSpPr>
          <p:nvPr>
            <p:ph type="dt" sz="half" idx="10"/>
          </p:nvPr>
        </p:nvSpPr>
        <p:spPr>
          <a:ln/>
        </p:spPr>
        <p:txBody>
          <a:bodyPr/>
          <a:lstStyle>
            <a:lvl1pPr>
              <a:defRPr/>
            </a:lvl1pPr>
          </a:lstStyle>
          <a:p>
            <a:pPr>
              <a:defRPr/>
            </a:pPr>
            <a:endParaRPr lang="en-US" altLang="el-GR"/>
          </a:p>
        </p:txBody>
      </p:sp>
      <p:sp>
        <p:nvSpPr>
          <p:cNvPr id="8" name="Rectangle 5"/>
          <p:cNvSpPr>
            <a:spLocks noGrp="1" noChangeArrowheads="1"/>
          </p:cNvSpPr>
          <p:nvPr>
            <p:ph type="ftr" sz="quarter" idx="11"/>
          </p:nvPr>
        </p:nvSpPr>
        <p:spPr>
          <a:ln/>
        </p:spPr>
        <p:txBody>
          <a:bodyPr/>
          <a:lstStyle>
            <a:lvl1pPr>
              <a:defRPr/>
            </a:lvl1pPr>
          </a:lstStyle>
          <a:p>
            <a:pPr>
              <a:defRPr/>
            </a:pPr>
            <a:endParaRPr lang="en-US" altLang="el-GR"/>
          </a:p>
        </p:txBody>
      </p:sp>
      <p:sp>
        <p:nvSpPr>
          <p:cNvPr id="9" name="Rectangle 6"/>
          <p:cNvSpPr>
            <a:spLocks noGrp="1" noChangeArrowheads="1"/>
          </p:cNvSpPr>
          <p:nvPr>
            <p:ph type="sldNum" sz="quarter" idx="12"/>
          </p:nvPr>
        </p:nvSpPr>
        <p:spPr>
          <a:ln/>
        </p:spPr>
        <p:txBody>
          <a:bodyPr/>
          <a:lstStyle>
            <a:lvl1pPr>
              <a:defRPr/>
            </a:lvl1pPr>
          </a:lstStyle>
          <a:p>
            <a:pPr>
              <a:defRPr/>
            </a:pPr>
            <a:fld id="{44259199-1FA6-4364-858F-3ED373646533}" type="slidenum">
              <a:rPr lang="en-US" altLang="el-GR"/>
              <a:pPr>
                <a:defRPr/>
              </a:pPr>
              <a:t>‹nr.›</a:t>
            </a:fld>
            <a:endParaRPr lang="en-US" altLang="el-G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l-GR"/>
          </a:p>
        </p:txBody>
      </p:sp>
      <p:sp>
        <p:nvSpPr>
          <p:cNvPr id="3" name="Rectangle 4"/>
          <p:cNvSpPr>
            <a:spLocks noGrp="1" noChangeArrowheads="1"/>
          </p:cNvSpPr>
          <p:nvPr>
            <p:ph type="dt" sz="half" idx="10"/>
          </p:nvPr>
        </p:nvSpPr>
        <p:spPr>
          <a:ln/>
        </p:spPr>
        <p:txBody>
          <a:bodyPr/>
          <a:lstStyle>
            <a:lvl1pPr>
              <a:defRPr/>
            </a:lvl1pPr>
          </a:lstStyle>
          <a:p>
            <a:pPr>
              <a:defRPr/>
            </a:pPr>
            <a:endParaRPr lang="en-US" altLang="el-GR"/>
          </a:p>
        </p:txBody>
      </p:sp>
      <p:sp>
        <p:nvSpPr>
          <p:cNvPr id="4" name="Rectangle 5"/>
          <p:cNvSpPr>
            <a:spLocks noGrp="1" noChangeArrowheads="1"/>
          </p:cNvSpPr>
          <p:nvPr>
            <p:ph type="ftr" sz="quarter" idx="11"/>
          </p:nvPr>
        </p:nvSpPr>
        <p:spPr>
          <a:ln/>
        </p:spPr>
        <p:txBody>
          <a:bodyPr/>
          <a:lstStyle>
            <a:lvl1pPr>
              <a:defRPr/>
            </a:lvl1pPr>
          </a:lstStyle>
          <a:p>
            <a:pPr>
              <a:defRPr/>
            </a:pPr>
            <a:endParaRPr lang="en-US" altLang="el-GR"/>
          </a:p>
        </p:txBody>
      </p:sp>
      <p:sp>
        <p:nvSpPr>
          <p:cNvPr id="5" name="Rectangle 6"/>
          <p:cNvSpPr>
            <a:spLocks noGrp="1" noChangeArrowheads="1"/>
          </p:cNvSpPr>
          <p:nvPr>
            <p:ph type="sldNum" sz="quarter" idx="12"/>
          </p:nvPr>
        </p:nvSpPr>
        <p:spPr>
          <a:ln/>
        </p:spPr>
        <p:txBody>
          <a:bodyPr/>
          <a:lstStyle>
            <a:lvl1pPr>
              <a:defRPr/>
            </a:lvl1pPr>
          </a:lstStyle>
          <a:p>
            <a:pPr>
              <a:defRPr/>
            </a:pPr>
            <a:fld id="{043D9981-CCDB-40A1-B487-353C61DC93D0}" type="slidenum">
              <a:rPr lang="en-US" altLang="el-GR"/>
              <a:pPr>
                <a:defRPr/>
              </a:pPr>
              <a:t>‹nr.›</a:t>
            </a:fld>
            <a:endParaRPr lang="en-US" altLang="el-G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ltLang="el-GR"/>
          </a:p>
        </p:txBody>
      </p:sp>
      <p:sp>
        <p:nvSpPr>
          <p:cNvPr id="3" name="Rectangle 5"/>
          <p:cNvSpPr>
            <a:spLocks noGrp="1" noChangeArrowheads="1"/>
          </p:cNvSpPr>
          <p:nvPr>
            <p:ph type="ftr" sz="quarter" idx="11"/>
          </p:nvPr>
        </p:nvSpPr>
        <p:spPr>
          <a:ln/>
        </p:spPr>
        <p:txBody>
          <a:bodyPr/>
          <a:lstStyle>
            <a:lvl1pPr>
              <a:defRPr/>
            </a:lvl1pPr>
          </a:lstStyle>
          <a:p>
            <a:pPr>
              <a:defRPr/>
            </a:pPr>
            <a:endParaRPr lang="en-US" altLang="el-GR"/>
          </a:p>
        </p:txBody>
      </p:sp>
      <p:sp>
        <p:nvSpPr>
          <p:cNvPr id="4" name="Rectangle 6"/>
          <p:cNvSpPr>
            <a:spLocks noGrp="1" noChangeArrowheads="1"/>
          </p:cNvSpPr>
          <p:nvPr>
            <p:ph type="sldNum" sz="quarter" idx="12"/>
          </p:nvPr>
        </p:nvSpPr>
        <p:spPr>
          <a:ln/>
        </p:spPr>
        <p:txBody>
          <a:bodyPr/>
          <a:lstStyle>
            <a:lvl1pPr>
              <a:defRPr/>
            </a:lvl1pPr>
          </a:lstStyle>
          <a:p>
            <a:pPr>
              <a:defRPr/>
            </a:pPr>
            <a:fld id="{14FB57E3-403A-40BC-9DE9-C47F87ECDE85}" type="slidenum">
              <a:rPr lang="en-US" altLang="el-GR"/>
              <a:pPr>
                <a:defRPr/>
              </a:pPr>
              <a:t>‹nr.›</a:t>
            </a:fld>
            <a:endParaRPr lang="en-US" altLang="el-G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04787"/>
            <a:ext cx="3008313" cy="871538"/>
          </a:xfrm>
        </p:spPr>
        <p:txBody>
          <a:bodyPr anchor="b"/>
          <a:lstStyle>
            <a:lvl1pPr algn="l">
              <a:defRPr sz="2000" b="1"/>
            </a:lvl1pPr>
          </a:lstStyle>
          <a:p>
            <a:r>
              <a:rPr lang="en-US"/>
              <a:t>Click to edit Master title style</a:t>
            </a:r>
            <a:endParaRPr lang="el-GR"/>
          </a:p>
        </p:txBody>
      </p:sp>
      <p:sp>
        <p:nvSpPr>
          <p:cNvPr id="3" name="Content Placeholder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l-GR"/>
          </a:p>
        </p:txBody>
      </p:sp>
      <p:sp>
        <p:nvSpPr>
          <p:cNvPr id="4" name="Text Placeholder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el-GR"/>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el-GR"/>
          </a:p>
        </p:txBody>
      </p:sp>
      <p:sp>
        <p:nvSpPr>
          <p:cNvPr id="7" name="Rectangle 6"/>
          <p:cNvSpPr>
            <a:spLocks noGrp="1" noChangeArrowheads="1"/>
          </p:cNvSpPr>
          <p:nvPr>
            <p:ph type="sldNum" sz="quarter" idx="12"/>
          </p:nvPr>
        </p:nvSpPr>
        <p:spPr>
          <a:ln/>
        </p:spPr>
        <p:txBody>
          <a:bodyPr/>
          <a:lstStyle>
            <a:lvl1pPr>
              <a:defRPr/>
            </a:lvl1pPr>
          </a:lstStyle>
          <a:p>
            <a:pPr>
              <a:defRPr/>
            </a:pPr>
            <a:fld id="{A63B9D27-6A87-47D4-B2B0-717416F281BD}" type="slidenum">
              <a:rPr lang="en-US" altLang="el-GR"/>
              <a:pPr>
                <a:defRPr/>
              </a:pPr>
              <a:t>‹nr.›</a:t>
            </a:fld>
            <a:endParaRPr lang="en-US" altLang="el-G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00450"/>
            <a:ext cx="5486400" cy="425054"/>
          </a:xfrm>
        </p:spPr>
        <p:txBody>
          <a:bodyPr anchor="b"/>
          <a:lstStyle>
            <a:lvl1pPr algn="l">
              <a:defRPr sz="2000" b="1"/>
            </a:lvl1pPr>
          </a:lstStyle>
          <a:p>
            <a:r>
              <a:rPr lang="en-US"/>
              <a:t>Click to edit Master title style</a:t>
            </a:r>
            <a:endParaRPr lang="el-GR"/>
          </a:p>
        </p:txBody>
      </p:sp>
      <p:sp>
        <p:nvSpPr>
          <p:cNvPr id="3" name="Picture Placeholder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l-GR" noProof="0"/>
          </a:p>
        </p:txBody>
      </p:sp>
      <p:sp>
        <p:nvSpPr>
          <p:cNvPr id="4" name="Text Placeholder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el-GR"/>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el-GR"/>
          </a:p>
        </p:txBody>
      </p:sp>
      <p:sp>
        <p:nvSpPr>
          <p:cNvPr id="7" name="Rectangle 6"/>
          <p:cNvSpPr>
            <a:spLocks noGrp="1" noChangeArrowheads="1"/>
          </p:cNvSpPr>
          <p:nvPr>
            <p:ph type="sldNum" sz="quarter" idx="12"/>
          </p:nvPr>
        </p:nvSpPr>
        <p:spPr>
          <a:ln/>
        </p:spPr>
        <p:txBody>
          <a:bodyPr/>
          <a:lstStyle>
            <a:lvl1pPr>
              <a:defRPr/>
            </a:lvl1pPr>
          </a:lstStyle>
          <a:p>
            <a:pPr>
              <a:defRPr/>
            </a:pPr>
            <a:fld id="{47DF7ABB-AEAA-4CFA-8537-75817E02BD8B}" type="slidenum">
              <a:rPr lang="en-US" altLang="el-GR"/>
              <a:pPr>
                <a:defRPr/>
              </a:pPr>
              <a:t>‹nr.›</a:t>
            </a:fld>
            <a:endParaRPr lang="en-US" altLang="el-G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theme" Target="../theme/theme2.xml"/><Relationship Id="rId1" Type="http://schemas.openxmlformats.org/officeDocument/2006/relationships/slideLayout" Target="../slideLayouts/slideLayout13.xml"/></Relationships>
</file>

<file path=ppt/slideMasters/_rels/slideMaster3.xml.rels><?xml version="1.0" encoding="UTF-8" standalone="yes"?>
<Relationships xmlns="http://schemas.openxmlformats.org/package/2006/relationships"><Relationship Id="rId3" Type="http://schemas.openxmlformats.org/officeDocument/2006/relationships/theme" Target="../theme/theme3.xml"/><Relationship Id="rId2" Type="http://schemas.openxmlformats.org/officeDocument/2006/relationships/slideLayout" Target="../slideLayouts/slideLayout15.xml"/><Relationship Id="rId1" Type="http://schemas.openxmlformats.org/officeDocument/2006/relationships/slideLayout" Target="../slideLayouts/slideLayout14.xml"/><Relationship Id="rId4" Type="http://schemas.openxmlformats.org/officeDocument/2006/relationships/image" Target="../media/image2.emf"/></Relationships>
</file>

<file path=ppt/slideMasters/_rels/slideMaster4.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theme" Target="../theme/theme4.xml"/><Relationship Id="rId1" Type="http://schemas.openxmlformats.org/officeDocument/2006/relationships/slideLayout" Target="../slideLayouts/slideLayout16.xml"/></Relationships>
</file>

<file path=ppt/slideMasters/_rels/slideMaster5.xml.rels><?xml version="1.0" encoding="UTF-8" standalone="yes"?>
<Relationships xmlns="http://schemas.openxmlformats.org/package/2006/relationships"><Relationship Id="rId3" Type="http://schemas.openxmlformats.org/officeDocument/2006/relationships/theme" Target="../theme/theme5.xml"/><Relationship Id="rId2" Type="http://schemas.openxmlformats.org/officeDocument/2006/relationships/slideLayout" Target="../slideLayouts/slideLayout18.xml"/><Relationship Id="rId1" Type="http://schemas.openxmlformats.org/officeDocument/2006/relationships/slideLayout" Target="../slideLayouts/slideLayout17.xml"/><Relationship Id="rId4" Type="http://schemas.openxmlformats.org/officeDocument/2006/relationships/image" Target="../media/image2.em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4" cstate="print"/>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06375"/>
            <a:ext cx="8229600" cy="85725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altLang="el-GR"/>
              <a:t>Click to edit Master title style</a:t>
            </a:r>
          </a:p>
        </p:txBody>
      </p:sp>
      <p:sp>
        <p:nvSpPr>
          <p:cNvPr id="1027" name="Rectangle 3"/>
          <p:cNvSpPr>
            <a:spLocks noGrp="1" noChangeArrowheads="1"/>
          </p:cNvSpPr>
          <p:nvPr>
            <p:ph type="body" idx="1"/>
          </p:nvPr>
        </p:nvSpPr>
        <p:spPr bwMode="auto">
          <a:xfrm>
            <a:off x="457200" y="1200150"/>
            <a:ext cx="8229600" cy="33940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altLang="el-GR"/>
              <a:t>Click to edit Master text styles</a:t>
            </a:r>
          </a:p>
          <a:p>
            <a:pPr lvl="1"/>
            <a:r>
              <a:rPr lang="en-US" altLang="el-GR"/>
              <a:t>Second level</a:t>
            </a:r>
          </a:p>
          <a:p>
            <a:pPr lvl="2"/>
            <a:r>
              <a:rPr lang="en-US" altLang="el-GR"/>
              <a:t>Third level</a:t>
            </a:r>
          </a:p>
          <a:p>
            <a:pPr lvl="3"/>
            <a:r>
              <a:rPr lang="en-US" altLang="el-GR"/>
              <a:t>Fourth level</a:t>
            </a:r>
          </a:p>
          <a:p>
            <a:pPr lvl="4"/>
            <a:r>
              <a:rPr lang="en-US" altLang="el-GR"/>
              <a:t>Fifth level</a:t>
            </a:r>
          </a:p>
        </p:txBody>
      </p:sp>
      <p:sp>
        <p:nvSpPr>
          <p:cNvPr id="1028" name="Rectangle 4"/>
          <p:cNvSpPr>
            <a:spLocks noGrp="1" noChangeArrowheads="1"/>
          </p:cNvSpPr>
          <p:nvPr>
            <p:ph type="dt" sz="half" idx="2"/>
          </p:nvPr>
        </p:nvSpPr>
        <p:spPr bwMode="auto">
          <a:xfrm>
            <a:off x="457200" y="4684713"/>
            <a:ext cx="2133600" cy="3571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l">
              <a:defRPr sz="1400">
                <a:latin typeface="Arial" pitchFamily="34" charset="0"/>
              </a:defRPr>
            </a:lvl1pPr>
          </a:lstStyle>
          <a:p>
            <a:pPr>
              <a:defRPr/>
            </a:pPr>
            <a:endParaRPr lang="en-US" altLang="el-GR"/>
          </a:p>
        </p:txBody>
      </p:sp>
      <p:sp>
        <p:nvSpPr>
          <p:cNvPr id="1029" name="Rectangle 5"/>
          <p:cNvSpPr>
            <a:spLocks noGrp="1" noChangeArrowheads="1"/>
          </p:cNvSpPr>
          <p:nvPr>
            <p:ph type="ftr" sz="quarter" idx="3"/>
          </p:nvPr>
        </p:nvSpPr>
        <p:spPr bwMode="auto">
          <a:xfrm>
            <a:off x="3124200" y="4684713"/>
            <a:ext cx="2895600" cy="3571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latin typeface="Arial" pitchFamily="34" charset="0"/>
              </a:defRPr>
            </a:lvl1pPr>
          </a:lstStyle>
          <a:p>
            <a:pPr>
              <a:defRPr/>
            </a:pPr>
            <a:endParaRPr lang="en-US" altLang="el-GR"/>
          </a:p>
        </p:txBody>
      </p:sp>
      <p:sp>
        <p:nvSpPr>
          <p:cNvPr id="1030" name="Rectangle 6"/>
          <p:cNvSpPr>
            <a:spLocks noGrp="1" noChangeArrowheads="1"/>
          </p:cNvSpPr>
          <p:nvPr>
            <p:ph type="sldNum" sz="quarter" idx="4"/>
          </p:nvPr>
        </p:nvSpPr>
        <p:spPr bwMode="auto">
          <a:xfrm>
            <a:off x="6553200" y="4684713"/>
            <a:ext cx="2133600" cy="3571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latin typeface="Arial" pitchFamily="34" charset="0"/>
              </a:defRPr>
            </a:lvl1pPr>
          </a:lstStyle>
          <a:p>
            <a:pPr>
              <a:defRPr/>
            </a:pPr>
            <a:fld id="{88965682-E811-444F-AB67-C9454BF66FF6}" type="slidenum">
              <a:rPr lang="en-US" altLang="el-GR"/>
              <a:pPr>
                <a:defRPr/>
              </a:pPr>
              <a:t>‹nr.›</a:t>
            </a:fld>
            <a:endParaRPr lang="en-US" altLang="el-G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hdr="0" ft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pitchFamily="34" charset="0"/>
        </a:defRPr>
      </a:lvl2pPr>
      <a:lvl3pPr algn="ctr" rtl="0" eaLnBrk="0" fontAlgn="base" hangingPunct="0">
        <a:spcBef>
          <a:spcPct val="0"/>
        </a:spcBef>
        <a:spcAft>
          <a:spcPct val="0"/>
        </a:spcAft>
        <a:defRPr sz="4400">
          <a:solidFill>
            <a:schemeClr val="tx2"/>
          </a:solidFill>
          <a:latin typeface="Arial" pitchFamily="34" charset="0"/>
        </a:defRPr>
      </a:lvl3pPr>
      <a:lvl4pPr algn="ctr" rtl="0" eaLnBrk="0" fontAlgn="base" hangingPunct="0">
        <a:spcBef>
          <a:spcPct val="0"/>
        </a:spcBef>
        <a:spcAft>
          <a:spcPct val="0"/>
        </a:spcAft>
        <a:defRPr sz="4400">
          <a:solidFill>
            <a:schemeClr val="tx2"/>
          </a:solidFill>
          <a:latin typeface="Arial" pitchFamily="34" charset="0"/>
        </a:defRPr>
      </a:lvl4pPr>
      <a:lvl5pPr algn="ctr" rtl="0" eaLnBrk="0" fontAlgn="base" hangingPunct="0">
        <a:spcBef>
          <a:spcPct val="0"/>
        </a:spcBef>
        <a:spcAft>
          <a:spcPct val="0"/>
        </a:spcAft>
        <a:defRPr sz="4400">
          <a:solidFill>
            <a:schemeClr val="tx2"/>
          </a:solidFill>
          <a:latin typeface="Arial" pitchFamily="34" charset="0"/>
        </a:defRPr>
      </a:lvl5pPr>
      <a:lvl6pPr marL="457200" algn="ctr" rtl="0" fontAlgn="base">
        <a:spcBef>
          <a:spcPct val="0"/>
        </a:spcBef>
        <a:spcAft>
          <a:spcPct val="0"/>
        </a:spcAft>
        <a:defRPr sz="4400">
          <a:solidFill>
            <a:schemeClr val="tx2"/>
          </a:solidFill>
          <a:latin typeface="Arial" pitchFamily="34" charset="0"/>
        </a:defRPr>
      </a:lvl6pPr>
      <a:lvl7pPr marL="914400" algn="ctr" rtl="0" fontAlgn="base">
        <a:spcBef>
          <a:spcPct val="0"/>
        </a:spcBef>
        <a:spcAft>
          <a:spcPct val="0"/>
        </a:spcAft>
        <a:defRPr sz="4400">
          <a:solidFill>
            <a:schemeClr val="tx2"/>
          </a:solidFill>
          <a:latin typeface="Arial" pitchFamily="34" charset="0"/>
        </a:defRPr>
      </a:lvl7pPr>
      <a:lvl8pPr marL="1371600" algn="ctr" rtl="0" fontAlgn="base">
        <a:spcBef>
          <a:spcPct val="0"/>
        </a:spcBef>
        <a:spcAft>
          <a:spcPct val="0"/>
        </a:spcAft>
        <a:defRPr sz="4400">
          <a:solidFill>
            <a:schemeClr val="tx2"/>
          </a:solidFill>
          <a:latin typeface="Arial" pitchFamily="34" charset="0"/>
        </a:defRPr>
      </a:lvl8pPr>
      <a:lvl9pPr marL="1828800" algn="ctr" rtl="0" fontAlgn="base">
        <a:spcBef>
          <a:spcPct val="0"/>
        </a:spcBef>
        <a:spcAft>
          <a:spcPct val="0"/>
        </a:spcAft>
        <a:defRPr sz="4400">
          <a:solidFill>
            <a:schemeClr val="tx2"/>
          </a:solidFill>
          <a:latin typeface="Arial" pitchFamily="34"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jdelijke aanduiding voor titel 1"/>
          <p:cNvSpPr>
            <a:spLocks noGrp="1"/>
          </p:cNvSpPr>
          <p:nvPr>
            <p:ph type="title"/>
          </p:nvPr>
        </p:nvSpPr>
        <p:spPr>
          <a:xfrm>
            <a:off x="2209678" y="516385"/>
            <a:ext cx="6477121" cy="547240"/>
          </a:xfrm>
          <a:prstGeom prst="rect">
            <a:avLst/>
          </a:prstGeom>
        </p:spPr>
        <p:txBody>
          <a:bodyPr vert="horz" lIns="91440" tIns="45720" rIns="91440" bIns="45720" rtlCol="0" anchor="t">
            <a:normAutofit/>
          </a:bodyPr>
          <a:lstStyle/>
          <a:p>
            <a:r>
              <a:rPr lang="en-US" dirty="0" err="1"/>
              <a:t>Titelstijl</a:t>
            </a:r>
            <a:r>
              <a:rPr lang="en-US" dirty="0"/>
              <a:t> van model </a:t>
            </a:r>
            <a:r>
              <a:rPr lang="en-US" dirty="0" err="1"/>
              <a:t>bewerken</a:t>
            </a:r>
            <a:endParaRPr lang="nl-NL" dirty="0"/>
          </a:p>
        </p:txBody>
      </p:sp>
      <p:sp>
        <p:nvSpPr>
          <p:cNvPr id="3" name="Tijdelijke aanduiding voor tekst 2"/>
          <p:cNvSpPr>
            <a:spLocks noGrp="1"/>
          </p:cNvSpPr>
          <p:nvPr>
            <p:ph type="body" idx="1"/>
          </p:nvPr>
        </p:nvSpPr>
        <p:spPr>
          <a:xfrm>
            <a:off x="2209678" y="1200150"/>
            <a:ext cx="6477122" cy="3394075"/>
          </a:xfrm>
          <a:prstGeom prst="rect">
            <a:avLst/>
          </a:prstGeom>
        </p:spPr>
        <p:txBody>
          <a:bodyPr vert="horz" lIns="91440" tIns="45720" rIns="91440" bIns="45720" rtlCol="0" anchor="t">
            <a:normAutofit/>
          </a:bodyPr>
          <a:lstStyle/>
          <a:p>
            <a:pPr lvl="0"/>
            <a:r>
              <a:rPr lang="en-US" dirty="0" err="1"/>
              <a:t>Klik</a:t>
            </a:r>
            <a:r>
              <a:rPr lang="en-US" dirty="0"/>
              <a:t> </a:t>
            </a:r>
            <a:r>
              <a:rPr lang="en-US" dirty="0" err="1"/>
              <a:t>om</a:t>
            </a:r>
            <a:r>
              <a:rPr lang="en-US" dirty="0"/>
              <a:t> de </a:t>
            </a:r>
            <a:r>
              <a:rPr lang="en-US" dirty="0" err="1"/>
              <a:t>tekststijl</a:t>
            </a:r>
            <a:r>
              <a:rPr lang="en-US" dirty="0"/>
              <a:t> van het model </a:t>
            </a:r>
            <a:r>
              <a:rPr lang="en-US" dirty="0" err="1"/>
              <a:t>te</a:t>
            </a:r>
            <a:r>
              <a:rPr lang="en-US" dirty="0"/>
              <a:t> </a:t>
            </a:r>
            <a:r>
              <a:rPr lang="en-US" dirty="0" err="1"/>
              <a:t>bewerken</a:t>
            </a:r>
            <a:endParaRPr lang="en-US" dirty="0"/>
          </a:p>
          <a:p>
            <a:pPr lvl="1"/>
            <a:r>
              <a:rPr lang="en-US" dirty="0" err="1"/>
              <a:t>Tweede</a:t>
            </a:r>
            <a:r>
              <a:rPr lang="en-US" dirty="0"/>
              <a:t> </a:t>
            </a:r>
            <a:r>
              <a:rPr lang="en-US" dirty="0" err="1"/>
              <a:t>niveau</a:t>
            </a:r>
            <a:endParaRPr lang="en-US" dirty="0"/>
          </a:p>
          <a:p>
            <a:pPr lvl="2"/>
            <a:r>
              <a:rPr lang="en-US" dirty="0" err="1"/>
              <a:t>Derde</a:t>
            </a:r>
            <a:r>
              <a:rPr lang="en-US" dirty="0"/>
              <a:t> </a:t>
            </a:r>
            <a:r>
              <a:rPr lang="en-US" dirty="0" err="1"/>
              <a:t>niveau</a:t>
            </a:r>
            <a:endParaRPr lang="en-US" dirty="0"/>
          </a:p>
          <a:p>
            <a:pPr lvl="3"/>
            <a:r>
              <a:rPr lang="en-US" dirty="0" err="1"/>
              <a:t>Vierde</a:t>
            </a:r>
            <a:r>
              <a:rPr lang="en-US" dirty="0"/>
              <a:t> </a:t>
            </a:r>
            <a:r>
              <a:rPr lang="en-US" dirty="0" err="1"/>
              <a:t>niveau</a:t>
            </a:r>
            <a:endParaRPr lang="en-US" dirty="0"/>
          </a:p>
          <a:p>
            <a:pPr lvl="4"/>
            <a:r>
              <a:rPr lang="en-US" dirty="0" err="1"/>
              <a:t>Vijfde</a:t>
            </a:r>
            <a:r>
              <a:rPr lang="en-US" dirty="0"/>
              <a:t> </a:t>
            </a:r>
            <a:r>
              <a:rPr lang="en-US" dirty="0" err="1"/>
              <a:t>niveau</a:t>
            </a:r>
            <a:endParaRPr lang="nl-NL" dirty="0"/>
          </a:p>
        </p:txBody>
      </p:sp>
      <p:sp>
        <p:nvSpPr>
          <p:cNvPr id="6" name="Tijdelijke aanduiding voor dianummer 5"/>
          <p:cNvSpPr>
            <a:spLocks noGrp="1"/>
          </p:cNvSpPr>
          <p:nvPr>
            <p:ph type="sldNum" sz="quarter" idx="4"/>
          </p:nvPr>
        </p:nvSpPr>
        <p:spPr>
          <a:xfrm>
            <a:off x="7978104" y="4767263"/>
            <a:ext cx="986214" cy="274637"/>
          </a:xfrm>
          <a:prstGeom prst="rect">
            <a:avLst/>
          </a:prstGeom>
        </p:spPr>
        <p:txBody>
          <a:bodyPr vert="horz" lIns="91440" tIns="45720" rIns="91440" bIns="45720" rtlCol="0" anchor="ctr"/>
          <a:lstStyle>
            <a:lvl1pPr algn="r">
              <a:defRPr sz="1600">
                <a:solidFill>
                  <a:srgbClr val="12315F"/>
                </a:solidFill>
                <a:latin typeface=""/>
              </a:defRPr>
            </a:lvl1pPr>
          </a:lstStyle>
          <a:p>
            <a:pPr defTabSz="457200" fontAlgn="auto">
              <a:spcBef>
                <a:spcPts val="0"/>
              </a:spcBef>
              <a:spcAft>
                <a:spcPts val="0"/>
              </a:spcAft>
            </a:pPr>
            <a:fld id="{4AF2C17D-70F5-1E4C-9526-F6AA66FA7505}" type="slidenum">
              <a:rPr lang="nl-NL" smtClean="0"/>
              <a:pPr defTabSz="457200" fontAlgn="auto">
                <a:spcBef>
                  <a:spcPts val="0"/>
                </a:spcBef>
                <a:spcAft>
                  <a:spcPts val="0"/>
                </a:spcAft>
              </a:pPr>
              <a:t>‹nr.›</a:t>
            </a:fld>
            <a:endParaRPr lang="nl-NL" dirty="0"/>
          </a:p>
        </p:txBody>
      </p:sp>
      <p:pic>
        <p:nvPicPr>
          <p:cNvPr id="7" name="Afbeelding 6"/>
          <p:cNvPicPr>
            <a:picLocks noChangeAspect="1"/>
          </p:cNvPicPr>
          <p:nvPr/>
        </p:nvPicPr>
        <p:blipFill>
          <a:blip r:embed="rId3"/>
          <a:stretch>
            <a:fillRect/>
          </a:stretch>
        </p:blipFill>
        <p:spPr>
          <a:xfrm>
            <a:off x="189517" y="195374"/>
            <a:ext cx="885132" cy="4743904"/>
          </a:xfrm>
          <a:prstGeom prst="rect">
            <a:avLst/>
          </a:prstGeom>
        </p:spPr>
      </p:pic>
    </p:spTree>
    <p:extLst>
      <p:ext uri="{BB962C8B-B14F-4D97-AF65-F5344CB8AC3E}">
        <p14:creationId xmlns:p14="http://schemas.microsoft.com/office/powerpoint/2010/main" val="1486212706"/>
      </p:ext>
    </p:extLst>
  </p:cSld>
  <p:clrMap bg1="lt1" tx1="dk1" bg2="lt2" tx2="dk2" accent1="accent1" accent2="accent2" accent3="accent3" accent4="accent4" accent5="accent5" accent6="accent6" hlink="hlink" folHlink="folHlink"/>
  <p:sldLayoutIdLst>
    <p:sldLayoutId id="2147483662" r:id="rId1"/>
  </p:sldLayoutIdLst>
  <p:hf hdr="0" ftr="0" dt="0"/>
  <p:txStyles>
    <p:titleStyle>
      <a:lvl1pPr algn="l" defTabSz="457200" rtl="0" eaLnBrk="1" latinLnBrk="0" hangingPunct="1">
        <a:spcBef>
          <a:spcPct val="0"/>
        </a:spcBef>
        <a:buNone/>
        <a:defRPr sz="3000" b="1" i="0" kern="1200">
          <a:solidFill>
            <a:srgbClr val="12315F"/>
          </a:solidFill>
          <a:latin typeface=""/>
          <a:ea typeface="+mj-ea"/>
          <a:cs typeface="+mj-cs"/>
        </a:defRPr>
      </a:lvl1pPr>
    </p:titleStyle>
    <p:bodyStyle>
      <a:lvl1pPr marL="17100" indent="0" algn="l" defTabSz="457200" rtl="0" eaLnBrk="1" latinLnBrk="0" hangingPunct="1">
        <a:lnSpc>
          <a:spcPts val="2400"/>
        </a:lnSpc>
        <a:spcBef>
          <a:spcPts val="600"/>
        </a:spcBef>
        <a:buFontTx/>
        <a:buNone/>
        <a:defRPr sz="1800" b="0" i="0" kern="1200" baseline="0">
          <a:solidFill>
            <a:srgbClr val="12315F"/>
          </a:solidFill>
          <a:latin typeface="Verdana"/>
          <a:ea typeface="+mn-ea"/>
          <a:cs typeface="+mn-cs"/>
        </a:defRPr>
      </a:lvl1pPr>
      <a:lvl2pPr marL="360000" indent="-342900" algn="l" defTabSz="457200" rtl="0" eaLnBrk="1" latinLnBrk="0" hangingPunct="1">
        <a:lnSpc>
          <a:spcPts val="2400"/>
        </a:lnSpc>
        <a:spcBef>
          <a:spcPts val="600"/>
        </a:spcBef>
        <a:buFont typeface="Arial"/>
        <a:buChar char="•"/>
        <a:defRPr sz="1800" b="0" i="0" kern="1200" baseline="0">
          <a:solidFill>
            <a:srgbClr val="12315F"/>
          </a:solidFill>
          <a:latin typeface="Verdana"/>
          <a:ea typeface="+mn-ea"/>
          <a:cs typeface="+mn-cs"/>
        </a:defRPr>
      </a:lvl2pPr>
      <a:lvl3pPr marL="720000" indent="-342000" algn="l" defTabSz="457200" rtl="0" eaLnBrk="1" latinLnBrk="0" hangingPunct="1">
        <a:lnSpc>
          <a:spcPts val="2400"/>
        </a:lnSpc>
        <a:spcBef>
          <a:spcPts val="600"/>
        </a:spcBef>
        <a:buFont typeface="Lucida Grande"/>
        <a:buChar char="-"/>
        <a:defRPr sz="1800" b="0" i="0" kern="1200" baseline="0">
          <a:solidFill>
            <a:srgbClr val="12315F"/>
          </a:solidFill>
          <a:latin typeface="Verdana"/>
          <a:ea typeface="+mn-ea"/>
          <a:cs typeface="+mn-cs"/>
        </a:defRPr>
      </a:lvl3pPr>
      <a:lvl4pPr marL="720000" indent="-342000" algn="l" defTabSz="457200" rtl="0" eaLnBrk="1" latinLnBrk="0" hangingPunct="1">
        <a:lnSpc>
          <a:spcPts val="2400"/>
        </a:lnSpc>
        <a:spcBef>
          <a:spcPts val="600"/>
        </a:spcBef>
        <a:buFont typeface="Lucida Grande"/>
        <a:buChar char="-"/>
        <a:defRPr sz="1800" b="0" i="0" kern="1200" baseline="0">
          <a:solidFill>
            <a:srgbClr val="12315F"/>
          </a:solidFill>
          <a:latin typeface="Verdana"/>
          <a:ea typeface="+mn-ea"/>
          <a:cs typeface="+mn-cs"/>
        </a:defRPr>
      </a:lvl4pPr>
      <a:lvl5pPr marL="702000" indent="0" algn="l" defTabSz="457200" rtl="0" eaLnBrk="1" latinLnBrk="0" hangingPunct="1">
        <a:lnSpc>
          <a:spcPts val="2400"/>
        </a:lnSpc>
        <a:spcBef>
          <a:spcPts val="600"/>
        </a:spcBef>
        <a:buFontTx/>
        <a:buNone/>
        <a:defRPr sz="1800" b="0" i="0" kern="1200" baseline="0">
          <a:solidFill>
            <a:srgbClr val="12315F"/>
          </a:solidFill>
          <a:latin typeface="Verdana"/>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nl-NL"/>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jdelijke aanduiding voor titel 1"/>
          <p:cNvSpPr>
            <a:spLocks noGrp="1"/>
          </p:cNvSpPr>
          <p:nvPr>
            <p:ph type="title"/>
          </p:nvPr>
        </p:nvSpPr>
        <p:spPr>
          <a:xfrm>
            <a:off x="2209678" y="516385"/>
            <a:ext cx="6477121" cy="547240"/>
          </a:xfrm>
          <a:prstGeom prst="rect">
            <a:avLst/>
          </a:prstGeom>
        </p:spPr>
        <p:txBody>
          <a:bodyPr vert="horz" lIns="91440" tIns="45720" rIns="91440" bIns="45720" rtlCol="0" anchor="t">
            <a:normAutofit/>
          </a:bodyPr>
          <a:lstStyle/>
          <a:p>
            <a:r>
              <a:rPr lang="en-US" dirty="0" err="1"/>
              <a:t>Titelstijl</a:t>
            </a:r>
            <a:r>
              <a:rPr lang="en-US" dirty="0"/>
              <a:t> van model </a:t>
            </a:r>
            <a:r>
              <a:rPr lang="en-US" dirty="0" err="1"/>
              <a:t>bewerken</a:t>
            </a:r>
            <a:endParaRPr lang="nl-NL" dirty="0"/>
          </a:p>
        </p:txBody>
      </p:sp>
      <p:sp>
        <p:nvSpPr>
          <p:cNvPr id="3" name="Tijdelijke aanduiding voor tekst 2"/>
          <p:cNvSpPr>
            <a:spLocks noGrp="1"/>
          </p:cNvSpPr>
          <p:nvPr>
            <p:ph type="body" idx="1"/>
          </p:nvPr>
        </p:nvSpPr>
        <p:spPr>
          <a:xfrm>
            <a:off x="2209678" y="1200150"/>
            <a:ext cx="6477122" cy="3394075"/>
          </a:xfrm>
          <a:prstGeom prst="rect">
            <a:avLst/>
          </a:prstGeom>
        </p:spPr>
        <p:txBody>
          <a:bodyPr vert="horz" lIns="91440" tIns="45720" rIns="91440" bIns="45720" rtlCol="0" anchor="t">
            <a:normAutofit/>
          </a:bodyPr>
          <a:lstStyle/>
          <a:p>
            <a:pPr lvl="0"/>
            <a:r>
              <a:rPr lang="en-US" dirty="0" err="1"/>
              <a:t>Klik</a:t>
            </a:r>
            <a:r>
              <a:rPr lang="en-US" dirty="0"/>
              <a:t> </a:t>
            </a:r>
            <a:r>
              <a:rPr lang="en-US" dirty="0" err="1"/>
              <a:t>om</a:t>
            </a:r>
            <a:r>
              <a:rPr lang="en-US" dirty="0"/>
              <a:t> de </a:t>
            </a:r>
            <a:r>
              <a:rPr lang="en-US" dirty="0" err="1"/>
              <a:t>tekststijl</a:t>
            </a:r>
            <a:r>
              <a:rPr lang="en-US" dirty="0"/>
              <a:t> van het model </a:t>
            </a:r>
            <a:r>
              <a:rPr lang="en-US" dirty="0" err="1"/>
              <a:t>te</a:t>
            </a:r>
            <a:r>
              <a:rPr lang="en-US" dirty="0"/>
              <a:t> </a:t>
            </a:r>
            <a:r>
              <a:rPr lang="en-US" dirty="0" err="1"/>
              <a:t>bewerken</a:t>
            </a:r>
            <a:endParaRPr lang="en-US" dirty="0"/>
          </a:p>
          <a:p>
            <a:pPr lvl="1"/>
            <a:r>
              <a:rPr lang="en-US" dirty="0" err="1"/>
              <a:t>Tweede</a:t>
            </a:r>
            <a:r>
              <a:rPr lang="en-US" dirty="0"/>
              <a:t> </a:t>
            </a:r>
            <a:r>
              <a:rPr lang="en-US" dirty="0" err="1"/>
              <a:t>niveau</a:t>
            </a:r>
            <a:endParaRPr lang="en-US" dirty="0"/>
          </a:p>
          <a:p>
            <a:pPr lvl="2"/>
            <a:r>
              <a:rPr lang="en-US" dirty="0" err="1"/>
              <a:t>Derde</a:t>
            </a:r>
            <a:r>
              <a:rPr lang="en-US" dirty="0"/>
              <a:t> </a:t>
            </a:r>
            <a:r>
              <a:rPr lang="en-US" dirty="0" err="1"/>
              <a:t>niveau</a:t>
            </a:r>
            <a:endParaRPr lang="en-US" dirty="0"/>
          </a:p>
          <a:p>
            <a:pPr lvl="3"/>
            <a:r>
              <a:rPr lang="en-US" dirty="0" err="1"/>
              <a:t>Vierde</a:t>
            </a:r>
            <a:r>
              <a:rPr lang="en-US" dirty="0"/>
              <a:t> </a:t>
            </a:r>
            <a:r>
              <a:rPr lang="en-US" dirty="0" err="1"/>
              <a:t>niveau</a:t>
            </a:r>
            <a:endParaRPr lang="en-US" dirty="0"/>
          </a:p>
          <a:p>
            <a:pPr lvl="4"/>
            <a:r>
              <a:rPr lang="en-US" dirty="0" err="1"/>
              <a:t>Vijfde</a:t>
            </a:r>
            <a:r>
              <a:rPr lang="en-US" dirty="0"/>
              <a:t> </a:t>
            </a:r>
            <a:r>
              <a:rPr lang="en-US" dirty="0" err="1"/>
              <a:t>niveau</a:t>
            </a:r>
            <a:endParaRPr lang="nl-NL" dirty="0"/>
          </a:p>
        </p:txBody>
      </p:sp>
      <p:sp>
        <p:nvSpPr>
          <p:cNvPr id="6" name="Tijdelijke aanduiding voor dianummer 5"/>
          <p:cNvSpPr>
            <a:spLocks noGrp="1"/>
          </p:cNvSpPr>
          <p:nvPr>
            <p:ph type="sldNum" sz="quarter" idx="4"/>
          </p:nvPr>
        </p:nvSpPr>
        <p:spPr>
          <a:xfrm>
            <a:off x="7978104" y="4767263"/>
            <a:ext cx="986214" cy="274637"/>
          </a:xfrm>
          <a:prstGeom prst="rect">
            <a:avLst/>
          </a:prstGeom>
        </p:spPr>
        <p:txBody>
          <a:bodyPr vert="horz" lIns="91440" tIns="45720" rIns="91440" bIns="45720" rtlCol="0" anchor="ctr"/>
          <a:lstStyle>
            <a:lvl1pPr algn="r">
              <a:defRPr sz="1600">
                <a:solidFill>
                  <a:srgbClr val="12315F"/>
                </a:solidFill>
                <a:latin typeface=""/>
              </a:defRPr>
            </a:lvl1pPr>
          </a:lstStyle>
          <a:p>
            <a:pPr defTabSz="457200" fontAlgn="auto">
              <a:spcBef>
                <a:spcPts val="0"/>
              </a:spcBef>
              <a:spcAft>
                <a:spcPts val="0"/>
              </a:spcAft>
            </a:pPr>
            <a:fld id="{4AF2C17D-70F5-1E4C-9526-F6AA66FA7505}" type="slidenum">
              <a:rPr lang="nl-NL" smtClean="0"/>
              <a:pPr defTabSz="457200" fontAlgn="auto">
                <a:spcBef>
                  <a:spcPts val="0"/>
                </a:spcBef>
                <a:spcAft>
                  <a:spcPts val="0"/>
                </a:spcAft>
              </a:pPr>
              <a:t>‹nr.›</a:t>
            </a:fld>
            <a:endParaRPr lang="nl-NL" dirty="0"/>
          </a:p>
        </p:txBody>
      </p:sp>
      <p:pic>
        <p:nvPicPr>
          <p:cNvPr id="7" name="Afbeelding 6"/>
          <p:cNvPicPr>
            <a:picLocks noChangeAspect="1"/>
          </p:cNvPicPr>
          <p:nvPr/>
        </p:nvPicPr>
        <p:blipFill>
          <a:blip r:embed="rId4"/>
          <a:stretch>
            <a:fillRect/>
          </a:stretch>
        </p:blipFill>
        <p:spPr>
          <a:xfrm>
            <a:off x="189517" y="195374"/>
            <a:ext cx="885132" cy="4743904"/>
          </a:xfrm>
          <a:prstGeom prst="rect">
            <a:avLst/>
          </a:prstGeom>
        </p:spPr>
      </p:pic>
    </p:spTree>
    <p:extLst>
      <p:ext uri="{BB962C8B-B14F-4D97-AF65-F5344CB8AC3E}">
        <p14:creationId xmlns:p14="http://schemas.microsoft.com/office/powerpoint/2010/main" val="606006548"/>
      </p:ext>
    </p:extLst>
  </p:cSld>
  <p:clrMap bg1="lt1" tx1="dk1" bg2="lt2" tx2="dk2" accent1="accent1" accent2="accent2" accent3="accent3" accent4="accent4" accent5="accent5" accent6="accent6" hlink="hlink" folHlink="folHlink"/>
  <p:sldLayoutIdLst>
    <p:sldLayoutId id="2147483664" r:id="rId1"/>
    <p:sldLayoutId id="2147483665" r:id="rId2"/>
  </p:sldLayoutIdLst>
  <p:hf hdr="0" ftr="0" dt="0"/>
  <p:txStyles>
    <p:titleStyle>
      <a:lvl1pPr algn="l" defTabSz="457200" rtl="0" eaLnBrk="1" latinLnBrk="0" hangingPunct="1">
        <a:spcBef>
          <a:spcPct val="0"/>
        </a:spcBef>
        <a:buNone/>
        <a:defRPr sz="3000" b="1" i="0" kern="1200">
          <a:solidFill>
            <a:srgbClr val="12315F"/>
          </a:solidFill>
          <a:latin typeface=""/>
          <a:ea typeface="+mj-ea"/>
          <a:cs typeface="+mj-cs"/>
        </a:defRPr>
      </a:lvl1pPr>
    </p:titleStyle>
    <p:bodyStyle>
      <a:lvl1pPr marL="17100" indent="0" algn="l" defTabSz="457200" rtl="0" eaLnBrk="1" latinLnBrk="0" hangingPunct="1">
        <a:lnSpc>
          <a:spcPts val="2400"/>
        </a:lnSpc>
        <a:spcBef>
          <a:spcPts val="600"/>
        </a:spcBef>
        <a:buFontTx/>
        <a:buNone/>
        <a:defRPr sz="1800" b="0" i="0" kern="1200" baseline="0">
          <a:solidFill>
            <a:srgbClr val="12315F"/>
          </a:solidFill>
          <a:latin typeface="Verdana"/>
          <a:ea typeface="+mn-ea"/>
          <a:cs typeface="+mn-cs"/>
        </a:defRPr>
      </a:lvl1pPr>
      <a:lvl2pPr marL="360000" indent="-342900" algn="l" defTabSz="457200" rtl="0" eaLnBrk="1" latinLnBrk="0" hangingPunct="1">
        <a:lnSpc>
          <a:spcPts val="2400"/>
        </a:lnSpc>
        <a:spcBef>
          <a:spcPts val="600"/>
        </a:spcBef>
        <a:buFont typeface="Arial"/>
        <a:buChar char="•"/>
        <a:defRPr sz="1800" b="0" i="0" kern="1200" baseline="0">
          <a:solidFill>
            <a:srgbClr val="12315F"/>
          </a:solidFill>
          <a:latin typeface="Verdana"/>
          <a:ea typeface="+mn-ea"/>
          <a:cs typeface="+mn-cs"/>
        </a:defRPr>
      </a:lvl2pPr>
      <a:lvl3pPr marL="720000" indent="-342000" algn="l" defTabSz="457200" rtl="0" eaLnBrk="1" latinLnBrk="0" hangingPunct="1">
        <a:lnSpc>
          <a:spcPts val="2400"/>
        </a:lnSpc>
        <a:spcBef>
          <a:spcPts val="600"/>
        </a:spcBef>
        <a:buFont typeface="Lucida Grande"/>
        <a:buChar char="-"/>
        <a:defRPr sz="1800" b="0" i="0" kern="1200" baseline="0">
          <a:solidFill>
            <a:srgbClr val="12315F"/>
          </a:solidFill>
          <a:latin typeface="Verdana"/>
          <a:ea typeface="+mn-ea"/>
          <a:cs typeface="+mn-cs"/>
        </a:defRPr>
      </a:lvl3pPr>
      <a:lvl4pPr marL="720000" indent="-342000" algn="l" defTabSz="457200" rtl="0" eaLnBrk="1" latinLnBrk="0" hangingPunct="1">
        <a:lnSpc>
          <a:spcPts val="2400"/>
        </a:lnSpc>
        <a:spcBef>
          <a:spcPts val="600"/>
        </a:spcBef>
        <a:buFont typeface="Lucida Grande"/>
        <a:buChar char="-"/>
        <a:defRPr sz="1800" b="0" i="0" kern="1200" baseline="0">
          <a:solidFill>
            <a:srgbClr val="12315F"/>
          </a:solidFill>
          <a:latin typeface="Verdana"/>
          <a:ea typeface="+mn-ea"/>
          <a:cs typeface="+mn-cs"/>
        </a:defRPr>
      </a:lvl4pPr>
      <a:lvl5pPr marL="702000" indent="0" algn="l" defTabSz="457200" rtl="0" eaLnBrk="1" latinLnBrk="0" hangingPunct="1">
        <a:lnSpc>
          <a:spcPts val="2400"/>
        </a:lnSpc>
        <a:spcBef>
          <a:spcPts val="600"/>
        </a:spcBef>
        <a:buFontTx/>
        <a:buNone/>
        <a:defRPr sz="1800" b="0" i="0" kern="1200" baseline="0">
          <a:solidFill>
            <a:srgbClr val="12315F"/>
          </a:solidFill>
          <a:latin typeface="Verdana"/>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nl-NL"/>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jdelijke aanduiding voor titel 1"/>
          <p:cNvSpPr>
            <a:spLocks noGrp="1"/>
          </p:cNvSpPr>
          <p:nvPr>
            <p:ph type="title"/>
          </p:nvPr>
        </p:nvSpPr>
        <p:spPr>
          <a:xfrm>
            <a:off x="2209678" y="516385"/>
            <a:ext cx="6477121" cy="547240"/>
          </a:xfrm>
          <a:prstGeom prst="rect">
            <a:avLst/>
          </a:prstGeom>
        </p:spPr>
        <p:txBody>
          <a:bodyPr vert="horz" lIns="91440" tIns="45720" rIns="91440" bIns="45720" rtlCol="0" anchor="t">
            <a:normAutofit/>
          </a:bodyPr>
          <a:lstStyle/>
          <a:p>
            <a:r>
              <a:rPr lang="en-US" dirty="0" err="1"/>
              <a:t>Titelstijl</a:t>
            </a:r>
            <a:r>
              <a:rPr lang="en-US" dirty="0"/>
              <a:t> van model </a:t>
            </a:r>
            <a:r>
              <a:rPr lang="en-US" dirty="0" err="1"/>
              <a:t>bewerken</a:t>
            </a:r>
            <a:endParaRPr lang="nl-NL" dirty="0"/>
          </a:p>
        </p:txBody>
      </p:sp>
      <p:sp>
        <p:nvSpPr>
          <p:cNvPr id="3" name="Tijdelijke aanduiding voor tekst 2"/>
          <p:cNvSpPr>
            <a:spLocks noGrp="1"/>
          </p:cNvSpPr>
          <p:nvPr>
            <p:ph type="body" idx="1"/>
          </p:nvPr>
        </p:nvSpPr>
        <p:spPr>
          <a:xfrm>
            <a:off x="2209678" y="1200150"/>
            <a:ext cx="6477122" cy="3394075"/>
          </a:xfrm>
          <a:prstGeom prst="rect">
            <a:avLst/>
          </a:prstGeom>
        </p:spPr>
        <p:txBody>
          <a:bodyPr vert="horz" lIns="91440" tIns="45720" rIns="91440" bIns="45720" rtlCol="0" anchor="t">
            <a:normAutofit/>
          </a:bodyPr>
          <a:lstStyle/>
          <a:p>
            <a:pPr lvl="0"/>
            <a:r>
              <a:rPr lang="en-US" dirty="0" err="1"/>
              <a:t>Klik</a:t>
            </a:r>
            <a:r>
              <a:rPr lang="en-US" dirty="0"/>
              <a:t> </a:t>
            </a:r>
            <a:r>
              <a:rPr lang="en-US" dirty="0" err="1"/>
              <a:t>om</a:t>
            </a:r>
            <a:r>
              <a:rPr lang="en-US" dirty="0"/>
              <a:t> de </a:t>
            </a:r>
            <a:r>
              <a:rPr lang="en-US" dirty="0" err="1"/>
              <a:t>tekststijl</a:t>
            </a:r>
            <a:r>
              <a:rPr lang="en-US" dirty="0"/>
              <a:t> van het model </a:t>
            </a:r>
            <a:r>
              <a:rPr lang="en-US" dirty="0" err="1"/>
              <a:t>te</a:t>
            </a:r>
            <a:r>
              <a:rPr lang="en-US" dirty="0"/>
              <a:t> </a:t>
            </a:r>
            <a:r>
              <a:rPr lang="en-US" dirty="0" err="1"/>
              <a:t>bewerken</a:t>
            </a:r>
            <a:endParaRPr lang="en-US" dirty="0"/>
          </a:p>
          <a:p>
            <a:pPr lvl="1"/>
            <a:r>
              <a:rPr lang="en-US" dirty="0" err="1"/>
              <a:t>Tweede</a:t>
            </a:r>
            <a:r>
              <a:rPr lang="en-US" dirty="0"/>
              <a:t> </a:t>
            </a:r>
            <a:r>
              <a:rPr lang="en-US" dirty="0" err="1"/>
              <a:t>niveau</a:t>
            </a:r>
            <a:endParaRPr lang="en-US" dirty="0"/>
          </a:p>
          <a:p>
            <a:pPr lvl="2"/>
            <a:r>
              <a:rPr lang="en-US" dirty="0" err="1"/>
              <a:t>Derde</a:t>
            </a:r>
            <a:r>
              <a:rPr lang="en-US" dirty="0"/>
              <a:t> </a:t>
            </a:r>
            <a:r>
              <a:rPr lang="en-US" dirty="0" err="1"/>
              <a:t>niveau</a:t>
            </a:r>
            <a:endParaRPr lang="en-US" dirty="0"/>
          </a:p>
          <a:p>
            <a:pPr lvl="3"/>
            <a:r>
              <a:rPr lang="en-US" dirty="0" err="1"/>
              <a:t>Vierde</a:t>
            </a:r>
            <a:r>
              <a:rPr lang="en-US" dirty="0"/>
              <a:t> </a:t>
            </a:r>
            <a:r>
              <a:rPr lang="en-US" dirty="0" err="1"/>
              <a:t>niveau</a:t>
            </a:r>
            <a:endParaRPr lang="en-US" dirty="0"/>
          </a:p>
          <a:p>
            <a:pPr lvl="4"/>
            <a:r>
              <a:rPr lang="en-US" dirty="0" err="1"/>
              <a:t>Vijfde</a:t>
            </a:r>
            <a:r>
              <a:rPr lang="en-US" dirty="0"/>
              <a:t> </a:t>
            </a:r>
            <a:r>
              <a:rPr lang="en-US" dirty="0" err="1"/>
              <a:t>niveau</a:t>
            </a:r>
            <a:endParaRPr lang="nl-NL" dirty="0"/>
          </a:p>
        </p:txBody>
      </p:sp>
      <p:sp>
        <p:nvSpPr>
          <p:cNvPr id="6" name="Tijdelijke aanduiding voor dianummer 5"/>
          <p:cNvSpPr>
            <a:spLocks noGrp="1"/>
          </p:cNvSpPr>
          <p:nvPr>
            <p:ph type="sldNum" sz="quarter" idx="4"/>
          </p:nvPr>
        </p:nvSpPr>
        <p:spPr>
          <a:xfrm>
            <a:off x="7978104" y="4767263"/>
            <a:ext cx="986214" cy="274637"/>
          </a:xfrm>
          <a:prstGeom prst="rect">
            <a:avLst/>
          </a:prstGeom>
        </p:spPr>
        <p:txBody>
          <a:bodyPr vert="horz" lIns="91440" tIns="45720" rIns="91440" bIns="45720" rtlCol="0" anchor="ctr"/>
          <a:lstStyle>
            <a:lvl1pPr algn="r">
              <a:defRPr sz="1600">
                <a:solidFill>
                  <a:srgbClr val="12315F"/>
                </a:solidFill>
                <a:latin typeface=""/>
              </a:defRPr>
            </a:lvl1pPr>
          </a:lstStyle>
          <a:p>
            <a:pPr defTabSz="457200" fontAlgn="auto">
              <a:spcBef>
                <a:spcPts val="0"/>
              </a:spcBef>
              <a:spcAft>
                <a:spcPts val="0"/>
              </a:spcAft>
            </a:pPr>
            <a:fld id="{4AF2C17D-70F5-1E4C-9526-F6AA66FA7505}" type="slidenum">
              <a:rPr lang="nl-NL" smtClean="0"/>
              <a:pPr defTabSz="457200" fontAlgn="auto">
                <a:spcBef>
                  <a:spcPts val="0"/>
                </a:spcBef>
                <a:spcAft>
                  <a:spcPts val="0"/>
                </a:spcAft>
              </a:pPr>
              <a:t>‹nr.›</a:t>
            </a:fld>
            <a:endParaRPr lang="nl-NL" dirty="0"/>
          </a:p>
        </p:txBody>
      </p:sp>
      <p:pic>
        <p:nvPicPr>
          <p:cNvPr id="7" name="Afbeelding 6"/>
          <p:cNvPicPr>
            <a:picLocks noChangeAspect="1"/>
          </p:cNvPicPr>
          <p:nvPr/>
        </p:nvPicPr>
        <p:blipFill>
          <a:blip r:embed="rId3"/>
          <a:stretch>
            <a:fillRect/>
          </a:stretch>
        </p:blipFill>
        <p:spPr>
          <a:xfrm>
            <a:off x="189517" y="195374"/>
            <a:ext cx="885132" cy="4743904"/>
          </a:xfrm>
          <a:prstGeom prst="rect">
            <a:avLst/>
          </a:prstGeom>
        </p:spPr>
      </p:pic>
    </p:spTree>
    <p:extLst>
      <p:ext uri="{BB962C8B-B14F-4D97-AF65-F5344CB8AC3E}">
        <p14:creationId xmlns:p14="http://schemas.microsoft.com/office/powerpoint/2010/main" val="3269308776"/>
      </p:ext>
    </p:extLst>
  </p:cSld>
  <p:clrMap bg1="lt1" tx1="dk1" bg2="lt2" tx2="dk2" accent1="accent1" accent2="accent2" accent3="accent3" accent4="accent4" accent5="accent5" accent6="accent6" hlink="hlink" folHlink="folHlink"/>
  <p:sldLayoutIdLst>
    <p:sldLayoutId id="2147483667" r:id="rId1"/>
  </p:sldLayoutIdLst>
  <p:hf hdr="0" ftr="0" dt="0"/>
  <p:txStyles>
    <p:titleStyle>
      <a:lvl1pPr algn="l" defTabSz="457200" rtl="0" eaLnBrk="1" latinLnBrk="0" hangingPunct="1">
        <a:spcBef>
          <a:spcPct val="0"/>
        </a:spcBef>
        <a:buNone/>
        <a:defRPr sz="3000" b="1" i="0" kern="1200">
          <a:solidFill>
            <a:srgbClr val="12315F"/>
          </a:solidFill>
          <a:latin typeface=""/>
          <a:ea typeface="+mj-ea"/>
          <a:cs typeface="+mj-cs"/>
        </a:defRPr>
      </a:lvl1pPr>
    </p:titleStyle>
    <p:bodyStyle>
      <a:lvl1pPr marL="17100" indent="0" algn="l" defTabSz="457200" rtl="0" eaLnBrk="1" latinLnBrk="0" hangingPunct="1">
        <a:lnSpc>
          <a:spcPts val="2400"/>
        </a:lnSpc>
        <a:spcBef>
          <a:spcPts val="600"/>
        </a:spcBef>
        <a:buFontTx/>
        <a:buNone/>
        <a:defRPr sz="1800" b="0" i="0" kern="1200" baseline="0">
          <a:solidFill>
            <a:srgbClr val="12315F"/>
          </a:solidFill>
          <a:latin typeface="Verdana"/>
          <a:ea typeface="+mn-ea"/>
          <a:cs typeface="+mn-cs"/>
        </a:defRPr>
      </a:lvl1pPr>
      <a:lvl2pPr marL="360000" indent="-342900" algn="l" defTabSz="457200" rtl="0" eaLnBrk="1" latinLnBrk="0" hangingPunct="1">
        <a:lnSpc>
          <a:spcPts val="2400"/>
        </a:lnSpc>
        <a:spcBef>
          <a:spcPts val="600"/>
        </a:spcBef>
        <a:buFont typeface="Arial"/>
        <a:buChar char="•"/>
        <a:defRPr sz="1800" b="0" i="0" kern="1200" baseline="0">
          <a:solidFill>
            <a:srgbClr val="12315F"/>
          </a:solidFill>
          <a:latin typeface="Verdana"/>
          <a:ea typeface="+mn-ea"/>
          <a:cs typeface="+mn-cs"/>
        </a:defRPr>
      </a:lvl2pPr>
      <a:lvl3pPr marL="720000" indent="-342000" algn="l" defTabSz="457200" rtl="0" eaLnBrk="1" latinLnBrk="0" hangingPunct="1">
        <a:lnSpc>
          <a:spcPts val="2400"/>
        </a:lnSpc>
        <a:spcBef>
          <a:spcPts val="600"/>
        </a:spcBef>
        <a:buFont typeface="Lucida Grande"/>
        <a:buChar char="-"/>
        <a:defRPr sz="1800" b="0" i="0" kern="1200" baseline="0">
          <a:solidFill>
            <a:srgbClr val="12315F"/>
          </a:solidFill>
          <a:latin typeface="Verdana"/>
          <a:ea typeface="+mn-ea"/>
          <a:cs typeface="+mn-cs"/>
        </a:defRPr>
      </a:lvl3pPr>
      <a:lvl4pPr marL="720000" indent="-342000" algn="l" defTabSz="457200" rtl="0" eaLnBrk="1" latinLnBrk="0" hangingPunct="1">
        <a:lnSpc>
          <a:spcPts val="2400"/>
        </a:lnSpc>
        <a:spcBef>
          <a:spcPts val="600"/>
        </a:spcBef>
        <a:buFont typeface="Lucida Grande"/>
        <a:buChar char="-"/>
        <a:defRPr sz="1800" b="0" i="0" kern="1200" baseline="0">
          <a:solidFill>
            <a:srgbClr val="12315F"/>
          </a:solidFill>
          <a:latin typeface="Verdana"/>
          <a:ea typeface="+mn-ea"/>
          <a:cs typeface="+mn-cs"/>
        </a:defRPr>
      </a:lvl4pPr>
      <a:lvl5pPr marL="702000" indent="0" algn="l" defTabSz="457200" rtl="0" eaLnBrk="1" latinLnBrk="0" hangingPunct="1">
        <a:lnSpc>
          <a:spcPts val="2400"/>
        </a:lnSpc>
        <a:spcBef>
          <a:spcPts val="600"/>
        </a:spcBef>
        <a:buFontTx/>
        <a:buNone/>
        <a:defRPr sz="1800" b="0" i="0" kern="1200" baseline="0">
          <a:solidFill>
            <a:srgbClr val="12315F"/>
          </a:solidFill>
          <a:latin typeface="Verdana"/>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nl-NL"/>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jdelijke aanduiding voor titel 1"/>
          <p:cNvSpPr>
            <a:spLocks noGrp="1"/>
          </p:cNvSpPr>
          <p:nvPr>
            <p:ph type="title"/>
          </p:nvPr>
        </p:nvSpPr>
        <p:spPr>
          <a:xfrm>
            <a:off x="2209678" y="516385"/>
            <a:ext cx="6477121" cy="547240"/>
          </a:xfrm>
          <a:prstGeom prst="rect">
            <a:avLst/>
          </a:prstGeom>
        </p:spPr>
        <p:txBody>
          <a:bodyPr vert="horz" lIns="91440" tIns="45720" rIns="91440" bIns="45720" rtlCol="0" anchor="t">
            <a:normAutofit/>
          </a:bodyPr>
          <a:lstStyle/>
          <a:p>
            <a:r>
              <a:rPr lang="en-US" dirty="0" err="1"/>
              <a:t>Titelstijl</a:t>
            </a:r>
            <a:r>
              <a:rPr lang="en-US" dirty="0"/>
              <a:t> van model </a:t>
            </a:r>
            <a:r>
              <a:rPr lang="en-US" dirty="0" err="1"/>
              <a:t>bewerken</a:t>
            </a:r>
            <a:endParaRPr lang="nl-NL" dirty="0"/>
          </a:p>
        </p:txBody>
      </p:sp>
      <p:sp>
        <p:nvSpPr>
          <p:cNvPr id="3" name="Tijdelijke aanduiding voor tekst 2"/>
          <p:cNvSpPr>
            <a:spLocks noGrp="1"/>
          </p:cNvSpPr>
          <p:nvPr>
            <p:ph type="body" idx="1"/>
          </p:nvPr>
        </p:nvSpPr>
        <p:spPr>
          <a:xfrm>
            <a:off x="2209678" y="1200150"/>
            <a:ext cx="6477122" cy="3394075"/>
          </a:xfrm>
          <a:prstGeom prst="rect">
            <a:avLst/>
          </a:prstGeom>
        </p:spPr>
        <p:txBody>
          <a:bodyPr vert="horz" lIns="91440" tIns="45720" rIns="91440" bIns="45720" rtlCol="0" anchor="t">
            <a:normAutofit/>
          </a:bodyPr>
          <a:lstStyle/>
          <a:p>
            <a:pPr lvl="0"/>
            <a:r>
              <a:rPr lang="en-US" dirty="0" err="1"/>
              <a:t>Klik</a:t>
            </a:r>
            <a:r>
              <a:rPr lang="en-US" dirty="0"/>
              <a:t> </a:t>
            </a:r>
            <a:r>
              <a:rPr lang="en-US" dirty="0" err="1"/>
              <a:t>om</a:t>
            </a:r>
            <a:r>
              <a:rPr lang="en-US" dirty="0"/>
              <a:t> de </a:t>
            </a:r>
            <a:r>
              <a:rPr lang="en-US" dirty="0" err="1"/>
              <a:t>tekststijl</a:t>
            </a:r>
            <a:r>
              <a:rPr lang="en-US" dirty="0"/>
              <a:t> van het model </a:t>
            </a:r>
            <a:r>
              <a:rPr lang="en-US" dirty="0" err="1"/>
              <a:t>te</a:t>
            </a:r>
            <a:r>
              <a:rPr lang="en-US" dirty="0"/>
              <a:t> </a:t>
            </a:r>
            <a:r>
              <a:rPr lang="en-US" dirty="0" err="1"/>
              <a:t>bewerken</a:t>
            </a:r>
            <a:endParaRPr lang="en-US" dirty="0"/>
          </a:p>
          <a:p>
            <a:pPr lvl="1"/>
            <a:r>
              <a:rPr lang="en-US" dirty="0" err="1"/>
              <a:t>Tweede</a:t>
            </a:r>
            <a:r>
              <a:rPr lang="en-US" dirty="0"/>
              <a:t> </a:t>
            </a:r>
            <a:r>
              <a:rPr lang="en-US" dirty="0" err="1"/>
              <a:t>niveau</a:t>
            </a:r>
            <a:endParaRPr lang="en-US" dirty="0"/>
          </a:p>
          <a:p>
            <a:pPr lvl="2"/>
            <a:r>
              <a:rPr lang="en-US" dirty="0" err="1"/>
              <a:t>Derde</a:t>
            </a:r>
            <a:r>
              <a:rPr lang="en-US" dirty="0"/>
              <a:t> </a:t>
            </a:r>
            <a:r>
              <a:rPr lang="en-US" dirty="0" err="1"/>
              <a:t>niveau</a:t>
            </a:r>
            <a:endParaRPr lang="en-US" dirty="0"/>
          </a:p>
          <a:p>
            <a:pPr lvl="3"/>
            <a:r>
              <a:rPr lang="en-US" dirty="0" err="1"/>
              <a:t>Vierde</a:t>
            </a:r>
            <a:r>
              <a:rPr lang="en-US" dirty="0"/>
              <a:t> </a:t>
            </a:r>
            <a:r>
              <a:rPr lang="en-US" dirty="0" err="1"/>
              <a:t>niveau</a:t>
            </a:r>
            <a:endParaRPr lang="en-US" dirty="0"/>
          </a:p>
          <a:p>
            <a:pPr lvl="4"/>
            <a:r>
              <a:rPr lang="en-US" dirty="0" err="1"/>
              <a:t>Vijfde</a:t>
            </a:r>
            <a:r>
              <a:rPr lang="en-US" dirty="0"/>
              <a:t> </a:t>
            </a:r>
            <a:r>
              <a:rPr lang="en-US" dirty="0" err="1"/>
              <a:t>niveau</a:t>
            </a:r>
            <a:endParaRPr lang="nl-NL" dirty="0"/>
          </a:p>
        </p:txBody>
      </p:sp>
      <p:sp>
        <p:nvSpPr>
          <p:cNvPr id="6" name="Tijdelijke aanduiding voor dianummer 5"/>
          <p:cNvSpPr>
            <a:spLocks noGrp="1"/>
          </p:cNvSpPr>
          <p:nvPr>
            <p:ph type="sldNum" sz="quarter" idx="4"/>
          </p:nvPr>
        </p:nvSpPr>
        <p:spPr>
          <a:xfrm>
            <a:off x="7978104" y="4767263"/>
            <a:ext cx="986214" cy="274637"/>
          </a:xfrm>
          <a:prstGeom prst="rect">
            <a:avLst/>
          </a:prstGeom>
        </p:spPr>
        <p:txBody>
          <a:bodyPr vert="horz" lIns="91440" tIns="45720" rIns="91440" bIns="45720" rtlCol="0" anchor="ctr"/>
          <a:lstStyle>
            <a:lvl1pPr algn="r">
              <a:defRPr sz="1600">
                <a:solidFill>
                  <a:srgbClr val="12315F"/>
                </a:solidFill>
                <a:latin typeface=""/>
              </a:defRPr>
            </a:lvl1pPr>
          </a:lstStyle>
          <a:p>
            <a:pPr defTabSz="457200" fontAlgn="auto">
              <a:spcBef>
                <a:spcPts val="0"/>
              </a:spcBef>
              <a:spcAft>
                <a:spcPts val="0"/>
              </a:spcAft>
            </a:pPr>
            <a:fld id="{4AF2C17D-70F5-1E4C-9526-F6AA66FA7505}" type="slidenum">
              <a:rPr lang="nl-NL" smtClean="0"/>
              <a:pPr defTabSz="457200" fontAlgn="auto">
                <a:spcBef>
                  <a:spcPts val="0"/>
                </a:spcBef>
                <a:spcAft>
                  <a:spcPts val="0"/>
                </a:spcAft>
              </a:pPr>
              <a:t>‹nr.›</a:t>
            </a:fld>
            <a:endParaRPr lang="nl-NL" dirty="0"/>
          </a:p>
        </p:txBody>
      </p:sp>
      <p:pic>
        <p:nvPicPr>
          <p:cNvPr id="7" name="Afbeelding 6"/>
          <p:cNvPicPr>
            <a:picLocks noChangeAspect="1"/>
          </p:cNvPicPr>
          <p:nvPr/>
        </p:nvPicPr>
        <p:blipFill>
          <a:blip r:embed="rId4"/>
          <a:stretch>
            <a:fillRect/>
          </a:stretch>
        </p:blipFill>
        <p:spPr>
          <a:xfrm>
            <a:off x="189517" y="195374"/>
            <a:ext cx="885132" cy="4743904"/>
          </a:xfrm>
          <a:prstGeom prst="rect">
            <a:avLst/>
          </a:prstGeom>
        </p:spPr>
      </p:pic>
    </p:spTree>
    <p:extLst>
      <p:ext uri="{BB962C8B-B14F-4D97-AF65-F5344CB8AC3E}">
        <p14:creationId xmlns:p14="http://schemas.microsoft.com/office/powerpoint/2010/main" val="1255593911"/>
      </p:ext>
    </p:extLst>
  </p:cSld>
  <p:clrMap bg1="lt1" tx1="dk1" bg2="lt2" tx2="dk2" accent1="accent1" accent2="accent2" accent3="accent3" accent4="accent4" accent5="accent5" accent6="accent6" hlink="hlink" folHlink="folHlink"/>
  <p:sldLayoutIdLst>
    <p:sldLayoutId id="2147483670" r:id="rId1"/>
    <p:sldLayoutId id="2147483671" r:id="rId2"/>
  </p:sldLayoutIdLst>
  <p:hf hdr="0" ftr="0" dt="0"/>
  <p:txStyles>
    <p:titleStyle>
      <a:lvl1pPr algn="l" defTabSz="457200" rtl="0" eaLnBrk="1" latinLnBrk="0" hangingPunct="1">
        <a:spcBef>
          <a:spcPct val="0"/>
        </a:spcBef>
        <a:buNone/>
        <a:defRPr sz="3000" b="1" i="0" kern="1200">
          <a:solidFill>
            <a:srgbClr val="12315F"/>
          </a:solidFill>
          <a:latin typeface=""/>
          <a:ea typeface="+mj-ea"/>
          <a:cs typeface="+mj-cs"/>
        </a:defRPr>
      </a:lvl1pPr>
    </p:titleStyle>
    <p:bodyStyle>
      <a:lvl1pPr marL="17100" indent="0" algn="l" defTabSz="457200" rtl="0" eaLnBrk="1" latinLnBrk="0" hangingPunct="1">
        <a:lnSpc>
          <a:spcPts val="2400"/>
        </a:lnSpc>
        <a:spcBef>
          <a:spcPts val="600"/>
        </a:spcBef>
        <a:buFontTx/>
        <a:buNone/>
        <a:defRPr sz="1800" b="0" i="0" kern="1200" baseline="0">
          <a:solidFill>
            <a:srgbClr val="12315F"/>
          </a:solidFill>
          <a:latin typeface="Verdana"/>
          <a:ea typeface="+mn-ea"/>
          <a:cs typeface="+mn-cs"/>
        </a:defRPr>
      </a:lvl1pPr>
      <a:lvl2pPr marL="360000" indent="-342900" algn="l" defTabSz="457200" rtl="0" eaLnBrk="1" latinLnBrk="0" hangingPunct="1">
        <a:lnSpc>
          <a:spcPts val="2400"/>
        </a:lnSpc>
        <a:spcBef>
          <a:spcPts val="600"/>
        </a:spcBef>
        <a:buFont typeface="Arial"/>
        <a:buChar char="•"/>
        <a:defRPr sz="1800" b="0" i="0" kern="1200" baseline="0">
          <a:solidFill>
            <a:srgbClr val="12315F"/>
          </a:solidFill>
          <a:latin typeface="Verdana"/>
          <a:ea typeface="+mn-ea"/>
          <a:cs typeface="+mn-cs"/>
        </a:defRPr>
      </a:lvl2pPr>
      <a:lvl3pPr marL="720000" indent="-342000" algn="l" defTabSz="457200" rtl="0" eaLnBrk="1" latinLnBrk="0" hangingPunct="1">
        <a:lnSpc>
          <a:spcPts val="2400"/>
        </a:lnSpc>
        <a:spcBef>
          <a:spcPts val="600"/>
        </a:spcBef>
        <a:buFont typeface="Lucida Grande"/>
        <a:buChar char="-"/>
        <a:defRPr sz="1800" b="0" i="0" kern="1200" baseline="0">
          <a:solidFill>
            <a:srgbClr val="12315F"/>
          </a:solidFill>
          <a:latin typeface="Verdana"/>
          <a:ea typeface="+mn-ea"/>
          <a:cs typeface="+mn-cs"/>
        </a:defRPr>
      </a:lvl3pPr>
      <a:lvl4pPr marL="720000" indent="-342000" algn="l" defTabSz="457200" rtl="0" eaLnBrk="1" latinLnBrk="0" hangingPunct="1">
        <a:lnSpc>
          <a:spcPts val="2400"/>
        </a:lnSpc>
        <a:spcBef>
          <a:spcPts val="600"/>
        </a:spcBef>
        <a:buFont typeface="Lucida Grande"/>
        <a:buChar char="-"/>
        <a:defRPr sz="1800" b="0" i="0" kern="1200" baseline="0">
          <a:solidFill>
            <a:srgbClr val="12315F"/>
          </a:solidFill>
          <a:latin typeface="Verdana"/>
          <a:ea typeface="+mn-ea"/>
          <a:cs typeface="+mn-cs"/>
        </a:defRPr>
      </a:lvl4pPr>
      <a:lvl5pPr marL="702000" indent="0" algn="l" defTabSz="457200" rtl="0" eaLnBrk="1" latinLnBrk="0" hangingPunct="1">
        <a:lnSpc>
          <a:spcPts val="2400"/>
        </a:lnSpc>
        <a:spcBef>
          <a:spcPts val="600"/>
        </a:spcBef>
        <a:buFontTx/>
        <a:buNone/>
        <a:defRPr sz="1800" b="0" i="0" kern="1200" baseline="0">
          <a:solidFill>
            <a:srgbClr val="12315F"/>
          </a:solidFill>
          <a:latin typeface="Verdana"/>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nl-NL"/>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5.png"/><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3" Type="http://schemas.openxmlformats.org/officeDocument/2006/relationships/chart" Target="../charts/chart5.xml"/><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chart" Target="../charts/chart6.xml"/><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chart" Target="../charts/chart7.xml"/><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chart" Target="../charts/chart8.xml"/><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chart" Target="../charts/chart9.xml"/><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chart" Target="../charts/chart10.xml"/><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chart" Target="../charts/chart11.xml"/><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chart" Target="../charts/chart12.xml"/><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chart" Target="../charts/chart13.xml"/><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chart" Target="../charts/chart14.xml"/><Relationship Id="rId2" Type="http://schemas.openxmlformats.org/officeDocument/2006/relationships/notesSlide" Target="../notesSlides/notesSlide19.xml"/><Relationship Id="rId1" Type="http://schemas.openxmlformats.org/officeDocument/2006/relationships/slideLayout" Target="../slideLayouts/slideLayout2.xml"/><Relationship Id="rId4" Type="http://schemas.openxmlformats.org/officeDocument/2006/relationships/chart" Target="../charts/chart15.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1.xml"/><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image" Target="../media/image4.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11"/>
          <p:cNvPicPr>
            <a:picLocks noChangeAspect="1"/>
          </p:cNvPicPr>
          <p:nvPr/>
        </p:nvPicPr>
        <p:blipFill>
          <a:blip r:embed="rId3" cstate="print"/>
          <a:srcRect/>
          <a:stretch>
            <a:fillRect/>
          </a:stretch>
        </p:blipFill>
        <p:spPr bwMode="auto">
          <a:xfrm>
            <a:off x="-36513" y="-34925"/>
            <a:ext cx="9236076" cy="5199063"/>
          </a:xfrm>
          <a:prstGeom prst="rect">
            <a:avLst/>
          </a:prstGeom>
          <a:noFill/>
          <a:ln w="9525">
            <a:noFill/>
            <a:miter lim="800000"/>
            <a:headEnd/>
            <a:tailEnd/>
          </a:ln>
        </p:spPr>
      </p:pic>
      <p:sp>
        <p:nvSpPr>
          <p:cNvPr id="2051" name="AutoShape 16"/>
          <p:cNvSpPr>
            <a:spLocks noChangeAspect="1" noChangeArrowheads="1" noTextEdit="1"/>
          </p:cNvSpPr>
          <p:nvPr/>
        </p:nvSpPr>
        <p:spPr bwMode="auto">
          <a:xfrm>
            <a:off x="619125" y="287338"/>
            <a:ext cx="1022350" cy="1241425"/>
          </a:xfrm>
          <a:prstGeom prst="rect">
            <a:avLst/>
          </a:prstGeom>
          <a:noFill/>
          <a:ln w="9525">
            <a:noFill/>
            <a:miter lim="800000"/>
            <a:headEnd/>
            <a:tailEnd/>
          </a:ln>
        </p:spPr>
        <p:txBody>
          <a:bodyPr/>
          <a:lstStyle/>
          <a:p>
            <a:endParaRPr lang="en-US"/>
          </a:p>
        </p:txBody>
      </p:sp>
      <p:grpSp>
        <p:nvGrpSpPr>
          <p:cNvPr id="2" name="Group 1"/>
          <p:cNvGrpSpPr>
            <a:grpSpLocks/>
          </p:cNvGrpSpPr>
          <p:nvPr/>
        </p:nvGrpSpPr>
        <p:grpSpPr bwMode="auto">
          <a:xfrm>
            <a:off x="3186110" y="303566"/>
            <a:ext cx="6284914" cy="1883404"/>
            <a:chOff x="2862262" y="461786"/>
            <a:chExt cx="6057901" cy="1884539"/>
          </a:xfrm>
        </p:grpSpPr>
        <p:sp>
          <p:nvSpPr>
            <p:cNvPr id="2057" name="Titel 1"/>
            <p:cNvSpPr>
              <a:spLocks/>
            </p:cNvSpPr>
            <p:nvPr/>
          </p:nvSpPr>
          <p:spPr bwMode="auto">
            <a:xfrm>
              <a:off x="2862263" y="461786"/>
              <a:ext cx="6057900" cy="837657"/>
            </a:xfrm>
            <a:prstGeom prst="rect">
              <a:avLst/>
            </a:prstGeom>
            <a:noFill/>
            <a:ln w="9525">
              <a:noFill/>
              <a:miter lim="800000"/>
              <a:headEnd/>
              <a:tailEnd/>
            </a:ln>
          </p:spPr>
          <p:txBody>
            <a:bodyPr lIns="0" tIns="0" rIns="0" bIns="0">
              <a:spAutoFit/>
            </a:bodyPr>
            <a:lstStyle/>
            <a:p>
              <a:pPr algn="l">
                <a:lnSpc>
                  <a:spcPct val="85000"/>
                </a:lnSpc>
              </a:pPr>
              <a:r>
                <a:rPr lang="en-US" altLang="el-GR" sz="3200" b="1" noProof="1" smtClean="0">
                  <a:solidFill>
                    <a:srgbClr val="006C87"/>
                  </a:solidFill>
                  <a:latin typeface="Roboto Bk" pitchFamily="2" charset="0"/>
                  <a:ea typeface="Roboto Bk" pitchFamily="2" charset="0"/>
                  <a:cs typeface="Roboto" pitchFamily="2" charset="0"/>
                </a:rPr>
                <a:t>On-line Publication of </a:t>
              </a:r>
              <a:br>
                <a:rPr lang="en-US" altLang="el-GR" sz="3200" b="1" noProof="1" smtClean="0">
                  <a:solidFill>
                    <a:srgbClr val="006C87"/>
                  </a:solidFill>
                  <a:latin typeface="Roboto Bk" pitchFamily="2" charset="0"/>
                  <a:ea typeface="Roboto Bk" pitchFamily="2" charset="0"/>
                  <a:cs typeface="Roboto" pitchFamily="2" charset="0"/>
                </a:rPr>
              </a:br>
              <a:r>
                <a:rPr lang="en-US" altLang="el-GR" sz="3200" b="1" noProof="1" smtClean="0">
                  <a:solidFill>
                    <a:srgbClr val="006C87"/>
                  </a:solidFill>
                  <a:latin typeface="Roboto Bk" pitchFamily="2" charset="0"/>
                  <a:ea typeface="Roboto Bk" pitchFamily="2" charset="0"/>
                  <a:cs typeface="Roboto" pitchFamily="2" charset="0"/>
                </a:rPr>
                <a:t>Court Decisions in the EU</a:t>
              </a:r>
              <a:endParaRPr lang="en-US" altLang="el-GR" sz="3200" b="1" noProof="1">
                <a:solidFill>
                  <a:srgbClr val="006C87"/>
                </a:solidFill>
                <a:latin typeface="Roboto Bk" pitchFamily="2" charset="0"/>
                <a:ea typeface="Roboto Bk" pitchFamily="2" charset="0"/>
                <a:cs typeface="Roboto" pitchFamily="2" charset="0"/>
              </a:endParaRPr>
            </a:p>
          </p:txBody>
        </p:sp>
        <p:sp>
          <p:nvSpPr>
            <p:cNvPr id="2058" name="Untertitel 2"/>
            <p:cNvSpPr>
              <a:spLocks/>
            </p:cNvSpPr>
            <p:nvPr/>
          </p:nvSpPr>
          <p:spPr bwMode="auto">
            <a:xfrm>
              <a:off x="2862262" y="2135584"/>
              <a:ext cx="5133345" cy="210741"/>
            </a:xfrm>
            <a:prstGeom prst="rect">
              <a:avLst/>
            </a:prstGeom>
            <a:noFill/>
            <a:ln w="9525">
              <a:noFill/>
              <a:miter lim="800000"/>
              <a:headEnd/>
              <a:tailEnd/>
            </a:ln>
          </p:spPr>
          <p:txBody>
            <a:bodyPr lIns="0" tIns="0" rIns="0" bIns="0"/>
            <a:lstStyle/>
            <a:p>
              <a:pPr algn="l">
                <a:lnSpc>
                  <a:spcPct val="75000"/>
                </a:lnSpc>
                <a:spcBef>
                  <a:spcPct val="20000"/>
                </a:spcBef>
              </a:pPr>
              <a:r>
                <a:rPr lang="en-US" altLang="el-GR" sz="1500" noProof="1">
                  <a:solidFill>
                    <a:srgbClr val="006C87"/>
                  </a:solidFill>
                  <a:latin typeface="Roboto" pitchFamily="2" charset="0"/>
                  <a:ea typeface="Roboto" pitchFamily="2" charset="0"/>
                  <a:cs typeface="Roboto" pitchFamily="2" charset="0"/>
                </a:rPr>
                <a:t>Conference ECLI and Beyond | </a:t>
              </a:r>
              <a:r>
                <a:rPr lang="en-US" altLang="el-GR" sz="1500" noProof="1" smtClean="0">
                  <a:solidFill>
                    <a:srgbClr val="006C87"/>
                  </a:solidFill>
                  <a:latin typeface="Roboto" pitchFamily="2" charset="0"/>
                  <a:ea typeface="Roboto" pitchFamily="2" charset="0"/>
                  <a:cs typeface="Roboto" pitchFamily="2" charset="0"/>
                </a:rPr>
                <a:t>Athens |  </a:t>
              </a:r>
              <a:r>
                <a:rPr lang="en-US" altLang="el-GR" sz="1500" noProof="1">
                  <a:solidFill>
                    <a:srgbClr val="006C87"/>
                  </a:solidFill>
                  <a:latin typeface="Roboto" pitchFamily="2" charset="0"/>
                  <a:ea typeface="Roboto" pitchFamily="2" charset="0"/>
                  <a:cs typeface="Roboto" pitchFamily="2" charset="0"/>
                </a:rPr>
                <a:t>8 June 2017</a:t>
              </a:r>
            </a:p>
          </p:txBody>
        </p:sp>
      </p:grpSp>
      <p:pic>
        <p:nvPicPr>
          <p:cNvPr id="2055" name="Picture 27"/>
          <p:cNvPicPr>
            <a:picLocks noChangeAspect="1" noChangeArrowheads="1"/>
          </p:cNvPicPr>
          <p:nvPr/>
        </p:nvPicPr>
        <p:blipFill>
          <a:blip r:embed="rId4" cstate="print"/>
          <a:srcRect/>
          <a:stretch>
            <a:fillRect/>
          </a:stretch>
        </p:blipFill>
        <p:spPr bwMode="auto">
          <a:xfrm>
            <a:off x="385763" y="965200"/>
            <a:ext cx="2566987" cy="1381125"/>
          </a:xfrm>
          <a:prstGeom prst="rect">
            <a:avLst/>
          </a:prstGeom>
          <a:noFill/>
          <a:ln w="9525">
            <a:noFill/>
            <a:miter lim="800000"/>
            <a:headEnd/>
            <a:tailEnd/>
          </a:ln>
        </p:spPr>
      </p:pic>
      <p:grpSp>
        <p:nvGrpSpPr>
          <p:cNvPr id="2054" name="Group 11"/>
          <p:cNvGrpSpPr>
            <a:grpSpLocks/>
          </p:cNvGrpSpPr>
          <p:nvPr/>
        </p:nvGrpSpPr>
        <p:grpSpPr bwMode="auto">
          <a:xfrm>
            <a:off x="6002338" y="4291013"/>
            <a:ext cx="2794000" cy="520700"/>
            <a:chOff x="5924915" y="1445722"/>
            <a:chExt cx="3177237" cy="590169"/>
          </a:xfrm>
        </p:grpSpPr>
        <p:pic>
          <p:nvPicPr>
            <p:cNvPr id="3" name="Picture 12"/>
            <p:cNvPicPr>
              <a:picLocks noChangeAspect="1"/>
            </p:cNvPicPr>
            <p:nvPr/>
          </p:nvPicPr>
          <p:blipFill>
            <a:blip r:embed="rId5" cstate="print"/>
            <a:srcRect/>
            <a:stretch>
              <a:fillRect/>
            </a:stretch>
          </p:blipFill>
          <p:spPr bwMode="auto">
            <a:xfrm>
              <a:off x="8270332" y="1445722"/>
              <a:ext cx="831820" cy="565150"/>
            </a:xfrm>
            <a:prstGeom prst="rect">
              <a:avLst/>
            </a:prstGeom>
            <a:noFill/>
            <a:ln w="9525">
              <a:noFill/>
              <a:miter lim="800000"/>
              <a:headEnd/>
              <a:tailEnd/>
            </a:ln>
          </p:spPr>
        </p:pic>
        <p:sp>
          <p:nvSpPr>
            <p:cNvPr id="17" name="Titel 1"/>
            <p:cNvSpPr>
              <a:spLocks/>
            </p:cNvSpPr>
            <p:nvPr/>
          </p:nvSpPr>
          <p:spPr bwMode="auto">
            <a:xfrm>
              <a:off x="5924915" y="1636447"/>
              <a:ext cx="2204208" cy="399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lgn="l" eaLnBrk="0" hangingPunct="0">
                <a:spcBef>
                  <a:spcPct val="20000"/>
                </a:spcBef>
                <a:buChar char="•"/>
                <a:defRPr sz="3200">
                  <a:solidFill>
                    <a:schemeClr val="tx1"/>
                  </a:solidFill>
                  <a:latin typeface="Arial" charset="0"/>
                </a:defRPr>
              </a:lvl1pPr>
              <a:lvl2pPr marL="742950" indent="-285750" algn="l" eaLnBrk="0" hangingPunct="0">
                <a:spcBef>
                  <a:spcPct val="20000"/>
                </a:spcBef>
                <a:buChar char="–"/>
                <a:defRPr sz="2800">
                  <a:solidFill>
                    <a:schemeClr val="tx1"/>
                  </a:solidFill>
                  <a:latin typeface="Arial" charset="0"/>
                </a:defRPr>
              </a:lvl2pPr>
              <a:lvl3pPr marL="1143000" indent="-228600" algn="l" eaLnBrk="0" hangingPunct="0">
                <a:spcBef>
                  <a:spcPct val="20000"/>
                </a:spcBef>
                <a:buChar char="•"/>
                <a:defRPr sz="2400">
                  <a:solidFill>
                    <a:schemeClr val="tx1"/>
                  </a:solidFill>
                  <a:latin typeface="Arial" charset="0"/>
                </a:defRPr>
              </a:lvl3pPr>
              <a:lvl4pPr marL="1600200" indent="-228600" algn="l" eaLnBrk="0" hangingPunct="0">
                <a:spcBef>
                  <a:spcPct val="20000"/>
                </a:spcBef>
                <a:buChar char="–"/>
                <a:defRPr sz="2000">
                  <a:solidFill>
                    <a:schemeClr val="tx1"/>
                  </a:solidFill>
                  <a:latin typeface="Arial" charset="0"/>
                </a:defRPr>
              </a:lvl4pPr>
              <a:lvl5pPr marL="2057400" indent="-228600" algn="l"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r" eaLnBrk="1" hangingPunct="1">
                <a:spcBef>
                  <a:spcPct val="0"/>
                </a:spcBef>
                <a:buFontTx/>
                <a:buNone/>
                <a:defRPr/>
              </a:pPr>
              <a:r>
                <a:rPr lang="en-US" altLang="el-GR" sz="1100" dirty="0">
                  <a:solidFill>
                    <a:srgbClr val="006C87"/>
                  </a:solidFill>
                  <a:latin typeface="+mj-lt"/>
                  <a:ea typeface="Roboto" pitchFamily="2" charset="0"/>
                  <a:cs typeface="Roboto" pitchFamily="2" charset="0"/>
                </a:rPr>
                <a:t>This project is co-funded by </a:t>
              </a:r>
            </a:p>
            <a:p>
              <a:pPr algn="r" eaLnBrk="1" hangingPunct="1">
                <a:spcBef>
                  <a:spcPct val="0"/>
                </a:spcBef>
                <a:buFontTx/>
                <a:buNone/>
                <a:defRPr/>
              </a:pPr>
              <a:r>
                <a:rPr lang="en-US" altLang="el-GR" sz="1100" dirty="0">
                  <a:solidFill>
                    <a:srgbClr val="006C87"/>
                  </a:solidFill>
                  <a:latin typeface="+mj-lt"/>
                  <a:ea typeface="Roboto" pitchFamily="2" charset="0"/>
                  <a:cs typeface="Roboto" pitchFamily="2" charset="0"/>
                </a:rPr>
                <a:t>the European Union </a:t>
              </a:r>
              <a:endParaRPr lang="en-US" altLang="el-GR" sz="1100" noProof="1">
                <a:solidFill>
                  <a:srgbClr val="006C87"/>
                </a:solidFill>
                <a:latin typeface="+mj-lt"/>
                <a:ea typeface="Roboto" pitchFamily="2" charset="0"/>
                <a:cs typeface="Roboto" pitchFamily="2" charset="0"/>
              </a:endParaRPr>
            </a:p>
          </p:txBody>
        </p:sp>
      </p:grpSp>
      <p:sp>
        <p:nvSpPr>
          <p:cNvPr id="12" name="Untertitel 2"/>
          <p:cNvSpPr>
            <a:spLocks/>
          </p:cNvSpPr>
          <p:nvPr/>
        </p:nvSpPr>
        <p:spPr bwMode="auto">
          <a:xfrm>
            <a:off x="385763" y="2919046"/>
            <a:ext cx="3154778" cy="2224454"/>
          </a:xfrm>
          <a:prstGeom prst="rect">
            <a:avLst/>
          </a:prstGeom>
          <a:noFill/>
          <a:ln w="9525">
            <a:noFill/>
            <a:miter lim="800000"/>
            <a:headEnd/>
            <a:tailEnd/>
          </a:ln>
        </p:spPr>
        <p:txBody>
          <a:bodyPr lIns="0" tIns="0" rIns="0" bIns="0"/>
          <a:lstStyle/>
          <a:p>
            <a:pPr algn="l">
              <a:spcBef>
                <a:spcPct val="20000"/>
              </a:spcBef>
            </a:pPr>
            <a:r>
              <a:rPr lang="en-US" altLang="el-GR" sz="1200" b="1" noProof="1">
                <a:solidFill>
                  <a:srgbClr val="006C87"/>
                </a:solidFill>
                <a:latin typeface="Roboto" pitchFamily="2" charset="0"/>
                <a:ea typeface="Roboto" pitchFamily="2" charset="0"/>
                <a:cs typeface="Roboto" pitchFamily="2" charset="0"/>
              </a:rPr>
              <a:t>Marc van Opijnen</a:t>
            </a:r>
          </a:p>
          <a:p>
            <a:pPr algn="l">
              <a:spcBef>
                <a:spcPct val="20000"/>
              </a:spcBef>
            </a:pPr>
            <a:r>
              <a:rPr lang="en-US" altLang="el-GR" sz="1200" b="1" noProof="1" smtClean="0">
                <a:solidFill>
                  <a:srgbClr val="006C87"/>
                </a:solidFill>
                <a:latin typeface="Roboto" pitchFamily="2" charset="0"/>
                <a:ea typeface="Roboto" pitchFamily="2" charset="0"/>
                <a:cs typeface="Roboto" pitchFamily="2" charset="0"/>
              </a:rPr>
              <a:t>	</a:t>
            </a:r>
            <a:r>
              <a:rPr lang="en-US" altLang="el-GR" sz="1200" noProof="1" smtClean="0">
                <a:solidFill>
                  <a:srgbClr val="006C87"/>
                </a:solidFill>
                <a:latin typeface="Roboto" pitchFamily="2" charset="0"/>
                <a:ea typeface="Roboto" pitchFamily="2" charset="0"/>
                <a:cs typeface="Roboto" pitchFamily="2" charset="0"/>
              </a:rPr>
              <a:t>Ginevra Peruginelli	</a:t>
            </a:r>
          </a:p>
          <a:p>
            <a:pPr algn="l">
              <a:spcBef>
                <a:spcPct val="20000"/>
              </a:spcBef>
            </a:pPr>
            <a:r>
              <a:rPr lang="en-US" altLang="el-GR" sz="1200" noProof="1" smtClean="0">
                <a:solidFill>
                  <a:srgbClr val="006C87"/>
                </a:solidFill>
                <a:latin typeface="Roboto" pitchFamily="2" charset="0"/>
                <a:ea typeface="Roboto" pitchFamily="2" charset="0"/>
                <a:cs typeface="Roboto" pitchFamily="2" charset="0"/>
              </a:rPr>
              <a:t>	Eleni Kefali</a:t>
            </a:r>
          </a:p>
          <a:p>
            <a:pPr algn="l">
              <a:spcBef>
                <a:spcPct val="20000"/>
              </a:spcBef>
            </a:pPr>
            <a:r>
              <a:rPr lang="en-US" altLang="el-GR" sz="1200" noProof="1" smtClean="0">
                <a:solidFill>
                  <a:srgbClr val="006C87"/>
                </a:solidFill>
                <a:latin typeface="Roboto" pitchFamily="2" charset="0"/>
                <a:ea typeface="Roboto" pitchFamily="2" charset="0"/>
                <a:cs typeface="Roboto" pitchFamily="2" charset="0"/>
              </a:rPr>
              <a:t>	Monica Palmirani</a:t>
            </a:r>
          </a:p>
          <a:p>
            <a:pPr algn="l">
              <a:spcBef>
                <a:spcPct val="20000"/>
              </a:spcBef>
            </a:pPr>
            <a:endParaRPr lang="en-US" altLang="el-GR" sz="1200" noProof="1">
              <a:solidFill>
                <a:srgbClr val="006C87"/>
              </a:solidFill>
              <a:latin typeface="Roboto" pitchFamily="2" charset="0"/>
              <a:ea typeface="Roboto" pitchFamily="2" charset="0"/>
              <a:cs typeface="Roboto" pitchFamily="2" charset="0"/>
            </a:endParaRPr>
          </a:p>
          <a:p>
            <a:pPr algn="l">
              <a:spcBef>
                <a:spcPct val="20000"/>
              </a:spcBef>
            </a:pPr>
            <a:r>
              <a:rPr lang="en-US" altLang="el-GR" sz="1200" noProof="1">
                <a:solidFill>
                  <a:srgbClr val="006C87"/>
                </a:solidFill>
                <a:latin typeface="Roboto" pitchFamily="2" charset="0"/>
                <a:ea typeface="Roboto" pitchFamily="2" charset="0"/>
                <a:cs typeface="Roboto" pitchFamily="2" charset="0"/>
              </a:rPr>
              <a:t>	</a:t>
            </a:r>
            <a:r>
              <a:rPr lang="en-US" altLang="el-GR" sz="1100" noProof="1">
                <a:solidFill>
                  <a:srgbClr val="006C87"/>
                </a:solidFill>
                <a:latin typeface="Roboto" pitchFamily="2" charset="0"/>
                <a:ea typeface="Roboto" pitchFamily="2" charset="0"/>
                <a:cs typeface="Roboto" pitchFamily="2" charset="0"/>
              </a:rPr>
              <a:t>Melanija </a:t>
            </a:r>
            <a:r>
              <a:rPr lang="en-US" altLang="el-GR" sz="1100" noProof="1" smtClean="0">
                <a:solidFill>
                  <a:srgbClr val="006C87"/>
                </a:solidFill>
                <a:latin typeface="Roboto" pitchFamily="2" charset="0"/>
                <a:ea typeface="Roboto" pitchFamily="2" charset="0"/>
                <a:cs typeface="Roboto" pitchFamily="2" charset="0"/>
              </a:rPr>
              <a:t>Grgić</a:t>
            </a:r>
          </a:p>
          <a:p>
            <a:pPr algn="l">
              <a:spcBef>
                <a:spcPct val="20000"/>
              </a:spcBef>
            </a:pPr>
            <a:r>
              <a:rPr lang="en-US" altLang="el-GR" sz="1100" noProof="1" smtClean="0">
                <a:solidFill>
                  <a:srgbClr val="006C87"/>
                </a:solidFill>
                <a:latin typeface="Roboto" pitchFamily="2" charset="0"/>
                <a:ea typeface="Roboto" pitchFamily="2" charset="0"/>
                <a:cs typeface="Roboto" pitchFamily="2" charset="0"/>
              </a:rPr>
              <a:t>	Renata </a:t>
            </a:r>
            <a:r>
              <a:rPr lang="en-US" altLang="el-GR" sz="1100" noProof="1">
                <a:solidFill>
                  <a:srgbClr val="006C87"/>
                </a:solidFill>
                <a:latin typeface="Roboto" pitchFamily="2" charset="0"/>
                <a:ea typeface="Roboto" pitchFamily="2" charset="0"/>
                <a:cs typeface="Roboto" pitchFamily="2" charset="0"/>
              </a:rPr>
              <a:t>Dakovic </a:t>
            </a:r>
            <a:r>
              <a:rPr lang="en-US" altLang="el-GR" sz="1100" noProof="1" smtClean="0">
                <a:solidFill>
                  <a:srgbClr val="006C87"/>
                </a:solidFill>
                <a:latin typeface="Roboto" pitchFamily="2" charset="0"/>
                <a:ea typeface="Roboto" pitchFamily="2" charset="0"/>
                <a:cs typeface="Roboto" pitchFamily="2" charset="0"/>
              </a:rPr>
              <a:t>Vrankovic</a:t>
            </a:r>
          </a:p>
          <a:p>
            <a:pPr algn="l">
              <a:spcBef>
                <a:spcPct val="20000"/>
              </a:spcBef>
            </a:pPr>
            <a:r>
              <a:rPr lang="en-US" altLang="el-GR" sz="1100" noProof="1" smtClean="0">
                <a:solidFill>
                  <a:srgbClr val="006C87"/>
                </a:solidFill>
                <a:latin typeface="Roboto" pitchFamily="2" charset="0"/>
                <a:ea typeface="Roboto" pitchFamily="2" charset="0"/>
                <a:cs typeface="Roboto" pitchFamily="2" charset="0"/>
              </a:rPr>
              <a:t>	Lidia </a:t>
            </a:r>
            <a:r>
              <a:rPr lang="en-US" altLang="el-GR" sz="1100" noProof="1">
                <a:solidFill>
                  <a:srgbClr val="006C87"/>
                </a:solidFill>
                <a:latin typeface="Roboto" pitchFamily="2" charset="0"/>
                <a:ea typeface="Roboto" pitchFamily="2" charset="0"/>
                <a:cs typeface="Roboto" pitchFamily="2" charset="0"/>
              </a:rPr>
              <a:t>Rovan</a:t>
            </a:r>
            <a:r>
              <a:rPr lang="en-US" altLang="el-GR" sz="1200" noProof="1">
                <a:solidFill>
                  <a:srgbClr val="006C87"/>
                </a:solidFill>
                <a:latin typeface="Roboto" pitchFamily="2" charset="0"/>
                <a:ea typeface="Roboto" pitchFamily="2" charset="0"/>
                <a:cs typeface="Roboto" pitchFamily="2" charset="0"/>
              </a:rPr>
              <a:t>	</a:t>
            </a:r>
          </a:p>
          <a:p>
            <a:pPr algn="l">
              <a:spcBef>
                <a:spcPct val="20000"/>
              </a:spcBef>
            </a:pPr>
            <a:endParaRPr lang="en-US" altLang="el-GR" sz="1050" i="1" noProof="1">
              <a:solidFill>
                <a:srgbClr val="006C87"/>
              </a:solidFill>
              <a:latin typeface="Roboto" pitchFamily="2" charset="0"/>
              <a:ea typeface="Roboto" pitchFamily="2" charset="0"/>
              <a:cs typeface="Roboto" pitchFamily="2" charset="0"/>
            </a:endParaRPr>
          </a:p>
          <a:p>
            <a:pPr algn="l">
              <a:spcBef>
                <a:spcPct val="20000"/>
              </a:spcBef>
            </a:pPr>
            <a:r>
              <a:rPr lang="en-US" altLang="el-GR" sz="1050" i="1" noProof="1" smtClean="0">
                <a:solidFill>
                  <a:srgbClr val="006C87"/>
                </a:solidFill>
                <a:latin typeface="Roboto" pitchFamily="2" charset="0"/>
                <a:ea typeface="Roboto" pitchFamily="2" charset="0"/>
                <a:cs typeface="Roboto" pitchFamily="2" charset="0"/>
              </a:rPr>
              <a:t>Workstream 0-Policy Group</a:t>
            </a:r>
            <a:endParaRPr lang="en-US" altLang="el-GR" sz="1050" i="1" noProof="1">
              <a:solidFill>
                <a:srgbClr val="006C87"/>
              </a:solidFill>
              <a:latin typeface="Roboto" pitchFamily="2" charset="0"/>
              <a:ea typeface="Roboto" pitchFamily="2" charset="0"/>
              <a:cs typeface="Roboto" pitchFamily="2" charset="0"/>
            </a:endParaRPr>
          </a:p>
          <a:p>
            <a:pPr algn="l">
              <a:spcBef>
                <a:spcPct val="20000"/>
              </a:spcBef>
            </a:pPr>
            <a:endParaRPr lang="en-US" altLang="el-GR" sz="1050" i="1" noProof="1">
              <a:solidFill>
                <a:srgbClr val="006C87"/>
              </a:solidFill>
              <a:latin typeface="Roboto" pitchFamily="2" charset="0"/>
              <a:ea typeface="Roboto" pitchFamily="2" charset="0"/>
              <a:cs typeface="Roboto" pitchFamily="2"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nodeType="afterEffect">
                                  <p:stCondLst>
                                    <p:cond delay="0"/>
                                  </p:stCondLst>
                                  <p:childTnLst>
                                    <p:set>
                                      <p:cBhvr>
                                        <p:cTn id="6" dur="1" fill="hold">
                                          <p:stCondLst>
                                            <p:cond delay="0"/>
                                          </p:stCondLst>
                                        </p:cTn>
                                        <p:tgtEl>
                                          <p:spTgt spid="2055"/>
                                        </p:tgtEl>
                                        <p:attrNameLst>
                                          <p:attrName>style.visibility</p:attrName>
                                        </p:attrNameLst>
                                      </p:cBhvr>
                                      <p:to>
                                        <p:strVal val="visible"/>
                                      </p:to>
                                    </p:set>
                                    <p:animEffect transition="in" filter="wipe(left)">
                                      <p:cBhvr>
                                        <p:cTn id="7" dur="2000"/>
                                        <p:tgtEl>
                                          <p:spTgt spid="2055"/>
                                        </p:tgtEl>
                                      </p:cBhvr>
                                    </p:animEffect>
                                  </p:childTnLst>
                                </p:cTn>
                              </p:par>
                            </p:childTnLst>
                          </p:cTn>
                        </p:par>
                        <p:par>
                          <p:cTn id="8" fill="hold" nodeType="afterGroup">
                            <p:stCondLst>
                              <p:cond delay="2000"/>
                            </p:stCondLst>
                            <p:childTnLst>
                              <p:par>
                                <p:cTn id="9" presetID="2" presetClass="entr" presetSubtype="2"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2000" fill="hold"/>
                                        <p:tgtEl>
                                          <p:spTgt spid="2"/>
                                        </p:tgtEl>
                                        <p:attrNameLst>
                                          <p:attrName>ppt_x</p:attrName>
                                        </p:attrNameLst>
                                      </p:cBhvr>
                                      <p:tavLst>
                                        <p:tav tm="0">
                                          <p:val>
                                            <p:strVal val="1+#ppt_w/2"/>
                                          </p:val>
                                        </p:tav>
                                        <p:tav tm="100000">
                                          <p:val>
                                            <p:strVal val="#ppt_x"/>
                                          </p:val>
                                        </p:tav>
                                      </p:tavLst>
                                    </p:anim>
                                    <p:anim calcmode="lin" valueType="num">
                                      <p:cBhvr additive="base">
                                        <p:cTn id="12" dur="2000" fill="hold"/>
                                        <p:tgtEl>
                                          <p:spTgt spid="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17" name="Rectangle 21"/>
          <p:cNvSpPr>
            <a:spLocks noChangeArrowheads="1"/>
          </p:cNvSpPr>
          <p:nvPr/>
        </p:nvSpPr>
        <p:spPr bwMode="auto">
          <a:xfrm>
            <a:off x="1898650" y="357188"/>
            <a:ext cx="46038" cy="608012"/>
          </a:xfrm>
          <a:prstGeom prst="rect">
            <a:avLst/>
          </a:prstGeom>
          <a:solidFill>
            <a:srgbClr val="4C82AD"/>
          </a:solidFill>
          <a:ln w="9525">
            <a:noFill/>
            <a:miter lim="800000"/>
            <a:headEnd/>
            <a:tailEnd/>
          </a:ln>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endParaRPr kumimoji="0" lang="el-GR" altLang="el-GR" sz="1800" b="0" i="0" u="none" strike="noStrike" kern="1200" cap="none" spc="0" normalizeH="0" baseline="0" noProof="0">
              <a:ln>
                <a:noFill/>
              </a:ln>
              <a:solidFill>
                <a:srgbClr val="000000"/>
              </a:solidFill>
              <a:effectLst/>
              <a:uLnTx/>
              <a:uFillTx/>
              <a:latin typeface="Arial" charset="0"/>
              <a:ea typeface="+mn-ea"/>
              <a:cs typeface="+mn-cs"/>
            </a:endParaRPr>
          </a:p>
        </p:txBody>
      </p:sp>
      <p:grpSp>
        <p:nvGrpSpPr>
          <p:cNvPr id="2" name="Group 25"/>
          <p:cNvGrpSpPr>
            <a:grpSpLocks/>
          </p:cNvGrpSpPr>
          <p:nvPr/>
        </p:nvGrpSpPr>
        <p:grpSpPr bwMode="auto">
          <a:xfrm>
            <a:off x="2120900" y="346075"/>
            <a:ext cx="6842478" cy="600075"/>
            <a:chOff x="3275" y="147"/>
            <a:chExt cx="2383" cy="503"/>
          </a:xfrm>
        </p:grpSpPr>
        <p:sp>
          <p:nvSpPr>
            <p:cNvPr id="3082" name="Titel 1"/>
            <p:cNvSpPr>
              <a:spLocks/>
            </p:cNvSpPr>
            <p:nvPr/>
          </p:nvSpPr>
          <p:spPr bwMode="auto">
            <a:xfrm>
              <a:off x="3275" y="147"/>
              <a:ext cx="2353" cy="307"/>
            </a:xfrm>
            <a:prstGeom prst="rect">
              <a:avLst/>
            </a:prstGeom>
            <a:noFill/>
            <a:ln w="9525">
              <a:noFill/>
              <a:miter lim="800000"/>
              <a:headEnd/>
              <a:tailEnd/>
            </a:ln>
          </p:spPr>
          <p:txBody>
            <a:bodyPr lIns="0" tIns="0" rIns="0" bIns="0">
              <a:spAutoFit/>
            </a:bodyPr>
            <a:lstStyle/>
            <a:p>
              <a:pPr marL="0" marR="0" lvl="0" indent="0" algn="l" defTabSz="914400" rtl="0" eaLnBrk="1" fontAlgn="base" latinLnBrk="0" hangingPunct="1">
                <a:lnSpc>
                  <a:spcPct val="85000"/>
                </a:lnSpc>
                <a:spcBef>
                  <a:spcPct val="0"/>
                </a:spcBef>
                <a:spcAft>
                  <a:spcPct val="0"/>
                </a:spcAft>
                <a:buClrTx/>
                <a:buSzTx/>
                <a:buFontTx/>
                <a:buNone/>
                <a:tabLst/>
                <a:defRPr/>
              </a:pPr>
              <a:r>
                <a:rPr lang="en-US" altLang="el-GR" sz="2800" b="1" noProof="1" smtClean="0">
                  <a:solidFill>
                    <a:srgbClr val="4C82AD"/>
                  </a:solidFill>
                  <a:latin typeface="Roboto" pitchFamily="2" charset="0"/>
                  <a:ea typeface="Roboto" pitchFamily="2" charset="0"/>
                  <a:cs typeface="Roboto" pitchFamily="2" charset="0"/>
                </a:rPr>
                <a:t>Metadata</a:t>
              </a:r>
              <a:endParaRPr kumimoji="0" lang="en-US" altLang="el-GR" sz="2800" b="1" i="0" u="none" strike="noStrike" kern="1200" cap="none" spc="0" normalizeH="0" baseline="0" noProof="1">
                <a:ln>
                  <a:noFill/>
                </a:ln>
                <a:solidFill>
                  <a:srgbClr val="4C82AD"/>
                </a:solidFill>
                <a:effectLst/>
                <a:uLnTx/>
                <a:uFillTx/>
                <a:latin typeface="Roboto" pitchFamily="2" charset="0"/>
                <a:ea typeface="Roboto" pitchFamily="2" charset="0"/>
                <a:cs typeface="Roboto" pitchFamily="2" charset="0"/>
              </a:endParaRPr>
            </a:p>
          </p:txBody>
        </p:sp>
        <p:sp>
          <p:nvSpPr>
            <p:cNvPr id="3083" name="Untertitel 2"/>
            <p:cNvSpPr>
              <a:spLocks/>
            </p:cNvSpPr>
            <p:nvPr/>
          </p:nvSpPr>
          <p:spPr bwMode="auto">
            <a:xfrm>
              <a:off x="3276" y="459"/>
              <a:ext cx="2382" cy="191"/>
            </a:xfrm>
            <a:prstGeom prst="rect">
              <a:avLst/>
            </a:prstGeom>
            <a:noFill/>
            <a:ln w="9525">
              <a:noFill/>
              <a:miter lim="800000"/>
              <a:headEnd/>
              <a:tailEnd/>
            </a:ln>
          </p:spPr>
          <p:txBody>
            <a:bodyPr lIns="0" tIns="0" rIns="0" bIns="0"/>
            <a:lstStyle/>
            <a:p>
              <a:pPr marL="0" marR="0" lvl="0" indent="0" algn="l" defTabSz="914400" rtl="0" eaLnBrk="1" fontAlgn="base" latinLnBrk="0" hangingPunct="1">
                <a:lnSpc>
                  <a:spcPct val="75000"/>
                </a:lnSpc>
                <a:spcBef>
                  <a:spcPct val="20000"/>
                </a:spcBef>
                <a:spcAft>
                  <a:spcPct val="0"/>
                </a:spcAft>
                <a:buClrTx/>
                <a:buSzTx/>
                <a:buFontTx/>
                <a:buNone/>
                <a:tabLst/>
                <a:defRPr/>
              </a:pPr>
              <a:r>
                <a:rPr kumimoji="0" lang="en-US" altLang="el-GR" sz="2800" b="0" i="0" u="none" strike="noStrike" kern="1200" cap="none" spc="0" normalizeH="0" baseline="0" noProof="1">
                  <a:ln>
                    <a:noFill/>
                  </a:ln>
                  <a:solidFill>
                    <a:srgbClr val="4C82AD"/>
                  </a:solidFill>
                  <a:effectLst/>
                  <a:uLnTx/>
                  <a:uFillTx/>
                  <a:latin typeface="Roboto" pitchFamily="2" charset="0"/>
                  <a:ea typeface="Roboto" pitchFamily="2" charset="0"/>
                  <a:cs typeface="Roboto" pitchFamily="2" charset="0"/>
                </a:rPr>
                <a:t> </a:t>
              </a:r>
            </a:p>
          </p:txBody>
        </p:sp>
      </p:grpSp>
      <p:sp>
        <p:nvSpPr>
          <p:cNvPr id="3081" name="Slide Number Placeholder 3"/>
          <p:cNvSpPr txBox="1">
            <a:spLocks/>
          </p:cNvSpPr>
          <p:nvPr/>
        </p:nvSpPr>
        <p:spPr bwMode="auto">
          <a:xfrm>
            <a:off x="134938" y="4562475"/>
            <a:ext cx="669925" cy="357188"/>
          </a:xfrm>
          <a:prstGeom prst="rect">
            <a:avLst/>
          </a:prstGeom>
          <a:noFill/>
          <a:ln w="9525">
            <a:noFill/>
            <a:miter lim="800000"/>
            <a:headEnd/>
            <a:tailEnd/>
          </a:ln>
          <a:effec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fld id="{91E3B621-728A-4EF6-A831-FF8C3F990166}" type="slidenum">
              <a:rPr kumimoji="0" lang="en-US" altLang="el-GR" sz="1400" b="0" i="0" u="none" strike="noStrike" kern="1200" cap="none" spc="0" normalizeH="0" baseline="0" noProof="0">
                <a:ln>
                  <a:noFill/>
                </a:ln>
                <a:solidFill>
                  <a:srgbClr val="000000"/>
                </a:solidFill>
                <a:effectLst/>
                <a:uLnTx/>
                <a:uFillTx/>
                <a:latin typeface="Roboto Bk" pitchFamily="2" charset="0"/>
                <a:ea typeface="Roboto Bk" pitchFamily="2" charset="0"/>
                <a:cs typeface="Roboto Bk" pitchFamily="2" charset="0"/>
              </a:rPr>
              <a:pPr marL="0" marR="0" lvl="0" indent="0" algn="l" defTabSz="914400" rtl="0" eaLnBrk="1" fontAlgn="base" latinLnBrk="0" hangingPunct="1">
                <a:lnSpc>
                  <a:spcPct val="100000"/>
                </a:lnSpc>
                <a:spcBef>
                  <a:spcPct val="0"/>
                </a:spcBef>
                <a:spcAft>
                  <a:spcPct val="0"/>
                </a:spcAft>
                <a:buClrTx/>
                <a:buSzTx/>
                <a:buFontTx/>
                <a:buNone/>
                <a:tabLst/>
                <a:defRPr/>
              </a:pPr>
              <a:t>10</a:t>
            </a:fld>
            <a:endParaRPr kumimoji="0" lang="en-US" altLang="el-GR" sz="1400" b="0" i="0" u="none" strike="noStrike" kern="1200" cap="none" spc="0" normalizeH="0" baseline="0" noProof="0">
              <a:ln>
                <a:noFill/>
              </a:ln>
              <a:solidFill>
                <a:srgbClr val="000000"/>
              </a:solidFill>
              <a:effectLst/>
              <a:uLnTx/>
              <a:uFillTx/>
              <a:latin typeface="Roboto Bk" pitchFamily="2" charset="0"/>
              <a:ea typeface="Roboto Bk" pitchFamily="2" charset="0"/>
              <a:cs typeface="Roboto Bk" pitchFamily="2" charset="0"/>
            </a:endParaRPr>
          </a:p>
        </p:txBody>
      </p:sp>
      <p:sp>
        <p:nvSpPr>
          <p:cNvPr id="11" name="Untertitel 2">
            <a:extLst>
              <a:ext uri="{FF2B5EF4-FFF2-40B4-BE49-F238E27FC236}">
                <a16:creationId xmlns="" xmlns:a16="http://schemas.microsoft.com/office/drawing/2014/main" id="{FDA5B832-3AB1-4848-AF9B-ED6892D98066}"/>
              </a:ext>
            </a:extLst>
          </p:cNvPr>
          <p:cNvSpPr>
            <a:spLocks/>
          </p:cNvSpPr>
          <p:nvPr/>
        </p:nvSpPr>
        <p:spPr bwMode="auto">
          <a:xfrm>
            <a:off x="134938" y="3423708"/>
            <a:ext cx="1398893" cy="852487"/>
          </a:xfrm>
          <a:prstGeom prst="rect">
            <a:avLst/>
          </a:prstGeom>
          <a:noFill/>
          <a:ln w="9525">
            <a:noFill/>
            <a:miter lim="800000"/>
            <a:headEnd/>
            <a:tailEnd/>
          </a:ln>
        </p:spPr>
        <p:txBody>
          <a:bodyPr lIns="0" tIns="0" rIns="0" bIns="0"/>
          <a:lstStyle/>
          <a:p>
            <a:pPr algn="l">
              <a:spcBef>
                <a:spcPct val="20000"/>
              </a:spcBef>
            </a:pPr>
            <a:r>
              <a:rPr lang="en-US" altLang="el-GR" sz="1400" noProof="1">
                <a:solidFill>
                  <a:srgbClr val="006C87"/>
                </a:solidFill>
                <a:latin typeface="Roboto" pitchFamily="2" charset="0"/>
                <a:ea typeface="Roboto" pitchFamily="2" charset="0"/>
                <a:cs typeface="Roboto" pitchFamily="2" charset="0"/>
              </a:rPr>
              <a:t>ECLI and Beyond </a:t>
            </a:r>
          </a:p>
          <a:p>
            <a:pPr algn="l">
              <a:spcBef>
                <a:spcPct val="20000"/>
              </a:spcBef>
            </a:pPr>
            <a:r>
              <a:rPr lang="en-US" altLang="el-GR" sz="1400" noProof="1">
                <a:solidFill>
                  <a:srgbClr val="006C87"/>
                </a:solidFill>
                <a:latin typeface="Roboto" pitchFamily="2" charset="0"/>
                <a:ea typeface="Roboto" pitchFamily="2" charset="0"/>
                <a:cs typeface="Roboto" pitchFamily="2" charset="0"/>
              </a:rPr>
              <a:t>Athens</a:t>
            </a:r>
          </a:p>
          <a:p>
            <a:pPr algn="l">
              <a:spcBef>
                <a:spcPct val="20000"/>
              </a:spcBef>
            </a:pPr>
            <a:r>
              <a:rPr lang="en-US" altLang="el-GR" sz="1400" noProof="1">
                <a:solidFill>
                  <a:srgbClr val="006C87"/>
                </a:solidFill>
                <a:latin typeface="Roboto" pitchFamily="2" charset="0"/>
                <a:ea typeface="Roboto" pitchFamily="2" charset="0"/>
                <a:cs typeface="Roboto" pitchFamily="2" charset="0"/>
              </a:rPr>
              <a:t>8 June 2017</a:t>
            </a:r>
          </a:p>
        </p:txBody>
      </p:sp>
      <p:graphicFrame>
        <p:nvGraphicFramePr>
          <p:cNvPr id="8" name="Chart 2">
            <a:extLst>
              <a:ext uri="{FF2B5EF4-FFF2-40B4-BE49-F238E27FC236}">
                <a16:creationId xmlns:lc="http://schemas.openxmlformats.org/drawingml/2006/lockedCanvas" xmlns="" xmlns:a16="http://schemas.microsoft.com/office/drawing/2014/main" xmlns:xdr="http://schemas.openxmlformats.org/drawingml/2006/spreadsheetDrawing" id="{EE169F15-4C18-4B94-8CEA-D0B0305F9A48}"/>
              </a:ext>
            </a:extLst>
          </p:cNvPr>
          <p:cNvGraphicFramePr>
            <a:graphicFrameLocks/>
          </p:cNvGraphicFramePr>
          <p:nvPr>
            <p:extLst>
              <p:ext uri="{D42A27DB-BD31-4B8C-83A1-F6EECF244321}">
                <p14:modId xmlns:p14="http://schemas.microsoft.com/office/powerpoint/2010/main" val="3182594186"/>
              </p:ext>
            </p:extLst>
          </p:nvPr>
        </p:nvGraphicFramePr>
        <p:xfrm>
          <a:off x="2105420" y="880533"/>
          <a:ext cx="6109665" cy="403913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3449863183"/>
      </p:ext>
    </p:extLst>
  </p:cSld>
  <p:clrMapOvr>
    <a:masterClrMapping/>
  </p:clrMapOvr>
  <p:transition spd="slow">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17" name="Rectangle 21"/>
          <p:cNvSpPr>
            <a:spLocks noChangeArrowheads="1"/>
          </p:cNvSpPr>
          <p:nvPr/>
        </p:nvSpPr>
        <p:spPr bwMode="auto">
          <a:xfrm>
            <a:off x="1898650" y="357188"/>
            <a:ext cx="46038" cy="608012"/>
          </a:xfrm>
          <a:prstGeom prst="rect">
            <a:avLst/>
          </a:prstGeom>
          <a:solidFill>
            <a:srgbClr val="4C82AD"/>
          </a:solidFill>
          <a:ln w="9525">
            <a:noFill/>
            <a:miter lim="800000"/>
            <a:headEnd/>
            <a:tailEnd/>
          </a:ln>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endParaRPr kumimoji="0" lang="el-GR" altLang="el-GR" sz="1800" b="0" i="0" u="none" strike="noStrike" kern="1200" cap="none" spc="0" normalizeH="0" baseline="0" noProof="0">
              <a:ln>
                <a:noFill/>
              </a:ln>
              <a:solidFill>
                <a:srgbClr val="000000"/>
              </a:solidFill>
              <a:effectLst/>
              <a:uLnTx/>
              <a:uFillTx/>
              <a:latin typeface="Arial" charset="0"/>
              <a:ea typeface="+mn-ea"/>
              <a:cs typeface="+mn-cs"/>
            </a:endParaRPr>
          </a:p>
        </p:txBody>
      </p:sp>
      <p:grpSp>
        <p:nvGrpSpPr>
          <p:cNvPr id="2" name="Group 25"/>
          <p:cNvGrpSpPr>
            <a:grpSpLocks/>
          </p:cNvGrpSpPr>
          <p:nvPr/>
        </p:nvGrpSpPr>
        <p:grpSpPr bwMode="auto">
          <a:xfrm>
            <a:off x="2120900" y="346075"/>
            <a:ext cx="6842478" cy="600075"/>
            <a:chOff x="3275" y="147"/>
            <a:chExt cx="2383" cy="503"/>
          </a:xfrm>
        </p:grpSpPr>
        <p:sp>
          <p:nvSpPr>
            <p:cNvPr id="3082" name="Titel 1"/>
            <p:cNvSpPr>
              <a:spLocks/>
            </p:cNvSpPr>
            <p:nvPr/>
          </p:nvSpPr>
          <p:spPr bwMode="auto">
            <a:xfrm>
              <a:off x="3275" y="147"/>
              <a:ext cx="2353" cy="307"/>
            </a:xfrm>
            <a:prstGeom prst="rect">
              <a:avLst/>
            </a:prstGeom>
            <a:noFill/>
            <a:ln w="9525">
              <a:noFill/>
              <a:miter lim="800000"/>
              <a:headEnd/>
              <a:tailEnd/>
            </a:ln>
          </p:spPr>
          <p:txBody>
            <a:bodyPr lIns="0" tIns="0" rIns="0" bIns="0">
              <a:spAutoFit/>
            </a:bodyPr>
            <a:lstStyle/>
            <a:p>
              <a:pPr marL="0" marR="0" lvl="0" indent="0" algn="l" defTabSz="914400" rtl="0" eaLnBrk="1" fontAlgn="base" latinLnBrk="0" hangingPunct="1">
                <a:lnSpc>
                  <a:spcPct val="85000"/>
                </a:lnSpc>
                <a:spcBef>
                  <a:spcPct val="0"/>
                </a:spcBef>
                <a:spcAft>
                  <a:spcPct val="0"/>
                </a:spcAft>
                <a:buClrTx/>
                <a:buSzTx/>
                <a:buFontTx/>
                <a:buNone/>
                <a:tabLst/>
                <a:defRPr/>
              </a:pPr>
              <a:r>
                <a:rPr kumimoji="0" lang="en-US" altLang="el-GR" sz="2800" b="1" i="0" u="none" strike="noStrike" kern="1200" cap="none" spc="0" normalizeH="0" baseline="0" noProof="1" smtClean="0">
                  <a:ln>
                    <a:noFill/>
                  </a:ln>
                  <a:solidFill>
                    <a:srgbClr val="4C82AD"/>
                  </a:solidFill>
                  <a:effectLst/>
                  <a:uLnTx/>
                  <a:uFillTx/>
                  <a:latin typeface="Roboto" pitchFamily="2" charset="0"/>
                  <a:ea typeface="Roboto" pitchFamily="2" charset="0"/>
                  <a:cs typeface="Roboto" pitchFamily="2" charset="0"/>
                </a:rPr>
                <a:t>Data Protection</a:t>
              </a:r>
              <a:endParaRPr kumimoji="0" lang="en-US" altLang="el-GR" sz="2800" b="1" i="0" u="none" strike="noStrike" kern="1200" cap="none" spc="0" normalizeH="0" baseline="0" noProof="1">
                <a:ln>
                  <a:noFill/>
                </a:ln>
                <a:solidFill>
                  <a:srgbClr val="4C82AD"/>
                </a:solidFill>
                <a:effectLst/>
                <a:uLnTx/>
                <a:uFillTx/>
                <a:latin typeface="Roboto" pitchFamily="2" charset="0"/>
                <a:ea typeface="Roboto" pitchFamily="2" charset="0"/>
                <a:cs typeface="Roboto" pitchFamily="2" charset="0"/>
              </a:endParaRPr>
            </a:p>
          </p:txBody>
        </p:sp>
        <p:sp>
          <p:nvSpPr>
            <p:cNvPr id="3083" name="Untertitel 2"/>
            <p:cNvSpPr>
              <a:spLocks/>
            </p:cNvSpPr>
            <p:nvPr/>
          </p:nvSpPr>
          <p:spPr bwMode="auto">
            <a:xfrm>
              <a:off x="3276" y="459"/>
              <a:ext cx="2382" cy="191"/>
            </a:xfrm>
            <a:prstGeom prst="rect">
              <a:avLst/>
            </a:prstGeom>
            <a:noFill/>
            <a:ln w="9525">
              <a:noFill/>
              <a:miter lim="800000"/>
              <a:headEnd/>
              <a:tailEnd/>
            </a:ln>
          </p:spPr>
          <p:txBody>
            <a:bodyPr lIns="0" tIns="0" rIns="0" bIns="0"/>
            <a:lstStyle/>
            <a:p>
              <a:pPr marL="0" marR="0" lvl="0" indent="0" algn="l" defTabSz="914400" rtl="0" eaLnBrk="1" fontAlgn="base" latinLnBrk="0" hangingPunct="1">
                <a:lnSpc>
                  <a:spcPct val="75000"/>
                </a:lnSpc>
                <a:spcBef>
                  <a:spcPct val="20000"/>
                </a:spcBef>
                <a:spcAft>
                  <a:spcPct val="0"/>
                </a:spcAft>
                <a:buClrTx/>
                <a:buSzTx/>
                <a:buFontTx/>
                <a:buNone/>
                <a:tabLst/>
                <a:defRPr/>
              </a:pPr>
              <a:r>
                <a:rPr kumimoji="0" lang="en-US" altLang="el-GR" sz="2800" b="0" i="0" u="none" strike="noStrike" kern="1200" cap="none" spc="0" normalizeH="0" baseline="0" noProof="1">
                  <a:ln>
                    <a:noFill/>
                  </a:ln>
                  <a:solidFill>
                    <a:srgbClr val="4C82AD"/>
                  </a:solidFill>
                  <a:effectLst/>
                  <a:uLnTx/>
                  <a:uFillTx/>
                  <a:latin typeface="Roboto" pitchFamily="2" charset="0"/>
                  <a:ea typeface="Roboto" pitchFamily="2" charset="0"/>
                  <a:cs typeface="Roboto" pitchFamily="2" charset="0"/>
                </a:rPr>
                <a:t> </a:t>
              </a:r>
            </a:p>
          </p:txBody>
        </p:sp>
      </p:grpSp>
      <p:sp>
        <p:nvSpPr>
          <p:cNvPr id="3081" name="Slide Number Placeholder 3"/>
          <p:cNvSpPr txBox="1">
            <a:spLocks/>
          </p:cNvSpPr>
          <p:nvPr/>
        </p:nvSpPr>
        <p:spPr bwMode="auto">
          <a:xfrm>
            <a:off x="134938" y="4562475"/>
            <a:ext cx="669925" cy="357188"/>
          </a:xfrm>
          <a:prstGeom prst="rect">
            <a:avLst/>
          </a:prstGeom>
          <a:noFill/>
          <a:ln w="9525">
            <a:noFill/>
            <a:miter lim="800000"/>
            <a:headEnd/>
            <a:tailEnd/>
          </a:ln>
          <a:effec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fld id="{91E3B621-728A-4EF6-A831-FF8C3F990166}" type="slidenum">
              <a:rPr kumimoji="0" lang="en-US" altLang="el-GR" sz="1400" b="0" i="0" u="none" strike="noStrike" kern="1200" cap="none" spc="0" normalizeH="0" baseline="0" noProof="0">
                <a:ln>
                  <a:noFill/>
                </a:ln>
                <a:solidFill>
                  <a:srgbClr val="000000"/>
                </a:solidFill>
                <a:effectLst/>
                <a:uLnTx/>
                <a:uFillTx/>
                <a:latin typeface="Roboto Bk" pitchFamily="2" charset="0"/>
                <a:ea typeface="Roboto Bk" pitchFamily="2" charset="0"/>
                <a:cs typeface="Roboto Bk" pitchFamily="2" charset="0"/>
              </a:rPr>
              <a:pPr marL="0" marR="0" lvl="0" indent="0" algn="l" defTabSz="914400" rtl="0" eaLnBrk="1" fontAlgn="base" latinLnBrk="0" hangingPunct="1">
                <a:lnSpc>
                  <a:spcPct val="100000"/>
                </a:lnSpc>
                <a:spcBef>
                  <a:spcPct val="0"/>
                </a:spcBef>
                <a:spcAft>
                  <a:spcPct val="0"/>
                </a:spcAft>
                <a:buClrTx/>
                <a:buSzTx/>
                <a:buFontTx/>
                <a:buNone/>
                <a:tabLst/>
                <a:defRPr/>
              </a:pPr>
              <a:t>11</a:t>
            </a:fld>
            <a:endParaRPr kumimoji="0" lang="en-US" altLang="el-GR" sz="1400" b="0" i="0" u="none" strike="noStrike" kern="1200" cap="none" spc="0" normalizeH="0" baseline="0" noProof="0">
              <a:ln>
                <a:noFill/>
              </a:ln>
              <a:solidFill>
                <a:srgbClr val="000000"/>
              </a:solidFill>
              <a:effectLst/>
              <a:uLnTx/>
              <a:uFillTx/>
              <a:latin typeface="Roboto Bk" pitchFamily="2" charset="0"/>
              <a:ea typeface="Roboto Bk" pitchFamily="2" charset="0"/>
              <a:cs typeface="Roboto Bk" pitchFamily="2" charset="0"/>
            </a:endParaRPr>
          </a:p>
        </p:txBody>
      </p:sp>
      <p:sp>
        <p:nvSpPr>
          <p:cNvPr id="11" name="Untertitel 2">
            <a:extLst>
              <a:ext uri="{FF2B5EF4-FFF2-40B4-BE49-F238E27FC236}">
                <a16:creationId xmlns="" xmlns:a16="http://schemas.microsoft.com/office/drawing/2014/main" id="{FDA5B832-3AB1-4848-AF9B-ED6892D98066}"/>
              </a:ext>
            </a:extLst>
          </p:cNvPr>
          <p:cNvSpPr>
            <a:spLocks/>
          </p:cNvSpPr>
          <p:nvPr/>
        </p:nvSpPr>
        <p:spPr bwMode="auto">
          <a:xfrm>
            <a:off x="134938" y="3423708"/>
            <a:ext cx="1398893" cy="852487"/>
          </a:xfrm>
          <a:prstGeom prst="rect">
            <a:avLst/>
          </a:prstGeom>
          <a:noFill/>
          <a:ln w="9525">
            <a:noFill/>
            <a:miter lim="800000"/>
            <a:headEnd/>
            <a:tailEnd/>
          </a:ln>
        </p:spPr>
        <p:txBody>
          <a:bodyPr lIns="0" tIns="0" rIns="0" bIns="0"/>
          <a:lstStyle/>
          <a:p>
            <a:pPr algn="l">
              <a:spcBef>
                <a:spcPct val="20000"/>
              </a:spcBef>
            </a:pPr>
            <a:r>
              <a:rPr lang="en-US" altLang="el-GR" sz="1400" noProof="1">
                <a:solidFill>
                  <a:srgbClr val="006C87"/>
                </a:solidFill>
                <a:latin typeface="Roboto" pitchFamily="2" charset="0"/>
                <a:ea typeface="Roboto" pitchFamily="2" charset="0"/>
                <a:cs typeface="Roboto" pitchFamily="2" charset="0"/>
              </a:rPr>
              <a:t>ECLI and Beyond </a:t>
            </a:r>
          </a:p>
          <a:p>
            <a:pPr algn="l">
              <a:spcBef>
                <a:spcPct val="20000"/>
              </a:spcBef>
            </a:pPr>
            <a:r>
              <a:rPr lang="en-US" altLang="el-GR" sz="1400" noProof="1">
                <a:solidFill>
                  <a:srgbClr val="006C87"/>
                </a:solidFill>
                <a:latin typeface="Roboto" pitchFamily="2" charset="0"/>
                <a:ea typeface="Roboto" pitchFamily="2" charset="0"/>
                <a:cs typeface="Roboto" pitchFamily="2" charset="0"/>
              </a:rPr>
              <a:t>Athens</a:t>
            </a:r>
          </a:p>
          <a:p>
            <a:pPr algn="l">
              <a:spcBef>
                <a:spcPct val="20000"/>
              </a:spcBef>
            </a:pPr>
            <a:r>
              <a:rPr lang="en-US" altLang="el-GR" sz="1400" noProof="1">
                <a:solidFill>
                  <a:srgbClr val="006C87"/>
                </a:solidFill>
                <a:latin typeface="Roboto" pitchFamily="2" charset="0"/>
                <a:ea typeface="Roboto" pitchFamily="2" charset="0"/>
                <a:cs typeface="Roboto" pitchFamily="2" charset="0"/>
              </a:rPr>
              <a:t>8 June 2017</a:t>
            </a:r>
          </a:p>
        </p:txBody>
      </p:sp>
      <p:graphicFrame>
        <p:nvGraphicFramePr>
          <p:cNvPr id="8" name="Chart 5">
            <a:extLst>
              <a:ext uri="{FF2B5EF4-FFF2-40B4-BE49-F238E27FC236}">
                <a16:creationId xmlns:lc="http://schemas.openxmlformats.org/drawingml/2006/lockedCanvas" xmlns:a16="http://schemas.microsoft.com/office/drawing/2014/main" xmlns:xdr="http://schemas.openxmlformats.org/drawingml/2006/spreadsheetDrawing" xmlns="" id="{6AAEF118-A8A0-426D-9DE0-A6B26B39B6ED}"/>
              </a:ext>
            </a:extLst>
          </p:cNvPr>
          <p:cNvGraphicFramePr>
            <a:graphicFrameLocks/>
          </p:cNvGraphicFramePr>
          <p:nvPr>
            <p:extLst>
              <p:ext uri="{D42A27DB-BD31-4B8C-83A1-F6EECF244321}">
                <p14:modId xmlns:p14="http://schemas.microsoft.com/office/powerpoint/2010/main" val="863225584"/>
              </p:ext>
            </p:extLst>
          </p:nvPr>
        </p:nvGraphicFramePr>
        <p:xfrm>
          <a:off x="1770743" y="1250949"/>
          <a:ext cx="7106493" cy="3546021"/>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2126048615"/>
      </p:ext>
    </p:extLst>
  </p:cSld>
  <p:clrMapOvr>
    <a:masterClrMapping/>
  </p:clrMapOvr>
  <p:transition spd="slow">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17" name="Rectangle 21"/>
          <p:cNvSpPr>
            <a:spLocks noChangeArrowheads="1"/>
          </p:cNvSpPr>
          <p:nvPr/>
        </p:nvSpPr>
        <p:spPr bwMode="auto">
          <a:xfrm>
            <a:off x="1898650" y="357188"/>
            <a:ext cx="46038" cy="608012"/>
          </a:xfrm>
          <a:prstGeom prst="rect">
            <a:avLst/>
          </a:prstGeom>
          <a:solidFill>
            <a:srgbClr val="4C82AD"/>
          </a:solidFill>
          <a:ln w="9525">
            <a:noFill/>
            <a:miter lim="800000"/>
            <a:headEnd/>
            <a:tailEnd/>
          </a:ln>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endParaRPr kumimoji="0" lang="el-GR" altLang="el-GR" sz="1800" b="0" i="0" u="none" strike="noStrike" kern="1200" cap="none" spc="0" normalizeH="0" baseline="0" noProof="0">
              <a:ln>
                <a:noFill/>
              </a:ln>
              <a:solidFill>
                <a:srgbClr val="000000"/>
              </a:solidFill>
              <a:effectLst/>
              <a:uLnTx/>
              <a:uFillTx/>
              <a:latin typeface="Arial" charset="0"/>
              <a:ea typeface="+mn-ea"/>
              <a:cs typeface="+mn-cs"/>
            </a:endParaRPr>
          </a:p>
        </p:txBody>
      </p:sp>
      <p:grpSp>
        <p:nvGrpSpPr>
          <p:cNvPr id="2" name="Group 25"/>
          <p:cNvGrpSpPr>
            <a:grpSpLocks/>
          </p:cNvGrpSpPr>
          <p:nvPr/>
        </p:nvGrpSpPr>
        <p:grpSpPr bwMode="auto">
          <a:xfrm>
            <a:off x="2120900" y="346075"/>
            <a:ext cx="6842478" cy="600075"/>
            <a:chOff x="3275" y="147"/>
            <a:chExt cx="2383" cy="503"/>
          </a:xfrm>
        </p:grpSpPr>
        <p:sp>
          <p:nvSpPr>
            <p:cNvPr id="3082" name="Titel 1"/>
            <p:cNvSpPr>
              <a:spLocks/>
            </p:cNvSpPr>
            <p:nvPr/>
          </p:nvSpPr>
          <p:spPr bwMode="auto">
            <a:xfrm>
              <a:off x="3275" y="147"/>
              <a:ext cx="2353" cy="307"/>
            </a:xfrm>
            <a:prstGeom prst="rect">
              <a:avLst/>
            </a:prstGeom>
            <a:noFill/>
            <a:ln w="9525">
              <a:noFill/>
              <a:miter lim="800000"/>
              <a:headEnd/>
              <a:tailEnd/>
            </a:ln>
          </p:spPr>
          <p:txBody>
            <a:bodyPr lIns="0" tIns="0" rIns="0" bIns="0">
              <a:spAutoFit/>
            </a:bodyPr>
            <a:lstStyle/>
            <a:p>
              <a:pPr marL="0" marR="0" lvl="0" indent="0" algn="l" defTabSz="914400" rtl="0" eaLnBrk="1" fontAlgn="base" latinLnBrk="0" hangingPunct="1">
                <a:lnSpc>
                  <a:spcPct val="85000"/>
                </a:lnSpc>
                <a:spcBef>
                  <a:spcPct val="0"/>
                </a:spcBef>
                <a:spcAft>
                  <a:spcPct val="0"/>
                </a:spcAft>
                <a:buClrTx/>
                <a:buSzTx/>
                <a:buFontTx/>
                <a:buNone/>
                <a:tabLst/>
                <a:defRPr/>
              </a:pPr>
              <a:r>
                <a:rPr kumimoji="0" lang="en-US" altLang="el-GR" sz="2800" b="1" i="0" u="none" strike="noStrike" kern="1200" cap="none" spc="0" normalizeH="0" baseline="0" noProof="1" smtClean="0">
                  <a:ln>
                    <a:noFill/>
                  </a:ln>
                  <a:solidFill>
                    <a:srgbClr val="4C82AD"/>
                  </a:solidFill>
                  <a:effectLst/>
                  <a:uLnTx/>
                  <a:uFillTx/>
                  <a:latin typeface="Roboto" pitchFamily="2" charset="0"/>
                  <a:ea typeface="Roboto" pitchFamily="2" charset="0"/>
                  <a:cs typeface="Roboto" pitchFamily="2" charset="0"/>
                </a:rPr>
                <a:t>Data Protection</a:t>
              </a:r>
              <a:endParaRPr kumimoji="0" lang="en-US" altLang="el-GR" sz="2800" b="1" i="0" u="none" strike="noStrike" kern="1200" cap="none" spc="0" normalizeH="0" baseline="0" noProof="1">
                <a:ln>
                  <a:noFill/>
                </a:ln>
                <a:solidFill>
                  <a:srgbClr val="4C82AD"/>
                </a:solidFill>
                <a:effectLst/>
                <a:uLnTx/>
                <a:uFillTx/>
                <a:latin typeface="Roboto" pitchFamily="2" charset="0"/>
                <a:ea typeface="Roboto" pitchFamily="2" charset="0"/>
                <a:cs typeface="Roboto" pitchFamily="2" charset="0"/>
              </a:endParaRPr>
            </a:p>
          </p:txBody>
        </p:sp>
        <p:sp>
          <p:nvSpPr>
            <p:cNvPr id="3083" name="Untertitel 2"/>
            <p:cNvSpPr>
              <a:spLocks/>
            </p:cNvSpPr>
            <p:nvPr/>
          </p:nvSpPr>
          <p:spPr bwMode="auto">
            <a:xfrm>
              <a:off x="3276" y="459"/>
              <a:ext cx="2382" cy="191"/>
            </a:xfrm>
            <a:prstGeom prst="rect">
              <a:avLst/>
            </a:prstGeom>
            <a:noFill/>
            <a:ln w="9525">
              <a:noFill/>
              <a:miter lim="800000"/>
              <a:headEnd/>
              <a:tailEnd/>
            </a:ln>
          </p:spPr>
          <p:txBody>
            <a:bodyPr lIns="0" tIns="0" rIns="0" bIns="0"/>
            <a:lstStyle/>
            <a:p>
              <a:pPr marL="0" marR="0" lvl="0" indent="0" algn="l" defTabSz="914400" rtl="0" eaLnBrk="1" fontAlgn="base" latinLnBrk="0" hangingPunct="1">
                <a:lnSpc>
                  <a:spcPct val="75000"/>
                </a:lnSpc>
                <a:spcBef>
                  <a:spcPct val="20000"/>
                </a:spcBef>
                <a:spcAft>
                  <a:spcPct val="0"/>
                </a:spcAft>
                <a:buClrTx/>
                <a:buSzTx/>
                <a:buFontTx/>
                <a:buNone/>
                <a:tabLst/>
                <a:defRPr/>
              </a:pPr>
              <a:r>
                <a:rPr kumimoji="0" lang="en-US" altLang="el-GR" sz="2800" b="0" i="0" u="none" strike="noStrike" kern="1200" cap="none" spc="0" normalizeH="0" baseline="0" noProof="1">
                  <a:ln>
                    <a:noFill/>
                  </a:ln>
                  <a:solidFill>
                    <a:srgbClr val="4C82AD"/>
                  </a:solidFill>
                  <a:effectLst/>
                  <a:uLnTx/>
                  <a:uFillTx/>
                  <a:latin typeface="Roboto" pitchFamily="2" charset="0"/>
                  <a:ea typeface="Roboto" pitchFamily="2" charset="0"/>
                  <a:cs typeface="Roboto" pitchFamily="2" charset="0"/>
                </a:rPr>
                <a:t> </a:t>
              </a:r>
            </a:p>
          </p:txBody>
        </p:sp>
      </p:grpSp>
      <p:sp>
        <p:nvSpPr>
          <p:cNvPr id="3081" name="Slide Number Placeholder 3"/>
          <p:cNvSpPr txBox="1">
            <a:spLocks/>
          </p:cNvSpPr>
          <p:nvPr/>
        </p:nvSpPr>
        <p:spPr bwMode="auto">
          <a:xfrm>
            <a:off x="134938" y="4562475"/>
            <a:ext cx="669925" cy="357188"/>
          </a:xfrm>
          <a:prstGeom prst="rect">
            <a:avLst/>
          </a:prstGeom>
          <a:noFill/>
          <a:ln w="9525">
            <a:noFill/>
            <a:miter lim="800000"/>
            <a:headEnd/>
            <a:tailEnd/>
          </a:ln>
          <a:effec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fld id="{91E3B621-728A-4EF6-A831-FF8C3F990166}" type="slidenum">
              <a:rPr kumimoji="0" lang="en-US" altLang="el-GR" sz="1400" b="0" i="0" u="none" strike="noStrike" kern="1200" cap="none" spc="0" normalizeH="0" baseline="0" noProof="0">
                <a:ln>
                  <a:noFill/>
                </a:ln>
                <a:solidFill>
                  <a:srgbClr val="000000"/>
                </a:solidFill>
                <a:effectLst/>
                <a:uLnTx/>
                <a:uFillTx/>
                <a:latin typeface="Roboto Bk" pitchFamily="2" charset="0"/>
                <a:ea typeface="Roboto Bk" pitchFamily="2" charset="0"/>
                <a:cs typeface="Roboto Bk" pitchFamily="2" charset="0"/>
              </a:rPr>
              <a:pPr marL="0" marR="0" lvl="0" indent="0" algn="l" defTabSz="914400" rtl="0" eaLnBrk="1" fontAlgn="base" latinLnBrk="0" hangingPunct="1">
                <a:lnSpc>
                  <a:spcPct val="100000"/>
                </a:lnSpc>
                <a:spcBef>
                  <a:spcPct val="0"/>
                </a:spcBef>
                <a:spcAft>
                  <a:spcPct val="0"/>
                </a:spcAft>
                <a:buClrTx/>
                <a:buSzTx/>
                <a:buFontTx/>
                <a:buNone/>
                <a:tabLst/>
                <a:defRPr/>
              </a:pPr>
              <a:t>12</a:t>
            </a:fld>
            <a:endParaRPr kumimoji="0" lang="en-US" altLang="el-GR" sz="1400" b="0" i="0" u="none" strike="noStrike" kern="1200" cap="none" spc="0" normalizeH="0" baseline="0" noProof="0">
              <a:ln>
                <a:noFill/>
              </a:ln>
              <a:solidFill>
                <a:srgbClr val="000000"/>
              </a:solidFill>
              <a:effectLst/>
              <a:uLnTx/>
              <a:uFillTx/>
              <a:latin typeface="Roboto Bk" pitchFamily="2" charset="0"/>
              <a:ea typeface="Roboto Bk" pitchFamily="2" charset="0"/>
              <a:cs typeface="Roboto Bk" pitchFamily="2" charset="0"/>
            </a:endParaRPr>
          </a:p>
        </p:txBody>
      </p:sp>
      <p:sp>
        <p:nvSpPr>
          <p:cNvPr id="11" name="Untertitel 2">
            <a:extLst>
              <a:ext uri="{FF2B5EF4-FFF2-40B4-BE49-F238E27FC236}">
                <a16:creationId xmlns="" xmlns:a16="http://schemas.microsoft.com/office/drawing/2014/main" id="{FDA5B832-3AB1-4848-AF9B-ED6892D98066}"/>
              </a:ext>
            </a:extLst>
          </p:cNvPr>
          <p:cNvSpPr>
            <a:spLocks/>
          </p:cNvSpPr>
          <p:nvPr/>
        </p:nvSpPr>
        <p:spPr bwMode="auto">
          <a:xfrm>
            <a:off x="134938" y="3423708"/>
            <a:ext cx="1398893" cy="852487"/>
          </a:xfrm>
          <a:prstGeom prst="rect">
            <a:avLst/>
          </a:prstGeom>
          <a:noFill/>
          <a:ln w="9525">
            <a:noFill/>
            <a:miter lim="800000"/>
            <a:headEnd/>
            <a:tailEnd/>
          </a:ln>
        </p:spPr>
        <p:txBody>
          <a:bodyPr lIns="0" tIns="0" rIns="0" bIns="0"/>
          <a:lstStyle/>
          <a:p>
            <a:pPr algn="l">
              <a:spcBef>
                <a:spcPct val="20000"/>
              </a:spcBef>
            </a:pPr>
            <a:r>
              <a:rPr lang="en-US" altLang="el-GR" sz="1400" noProof="1">
                <a:solidFill>
                  <a:srgbClr val="006C87"/>
                </a:solidFill>
                <a:latin typeface="Roboto" pitchFamily="2" charset="0"/>
                <a:ea typeface="Roboto" pitchFamily="2" charset="0"/>
                <a:cs typeface="Roboto" pitchFamily="2" charset="0"/>
              </a:rPr>
              <a:t>ECLI and Beyond </a:t>
            </a:r>
          </a:p>
          <a:p>
            <a:pPr algn="l">
              <a:spcBef>
                <a:spcPct val="20000"/>
              </a:spcBef>
            </a:pPr>
            <a:r>
              <a:rPr lang="en-US" altLang="el-GR" sz="1400" noProof="1">
                <a:solidFill>
                  <a:srgbClr val="006C87"/>
                </a:solidFill>
                <a:latin typeface="Roboto" pitchFamily="2" charset="0"/>
                <a:ea typeface="Roboto" pitchFamily="2" charset="0"/>
                <a:cs typeface="Roboto" pitchFamily="2" charset="0"/>
              </a:rPr>
              <a:t>Athens</a:t>
            </a:r>
          </a:p>
          <a:p>
            <a:pPr algn="l">
              <a:spcBef>
                <a:spcPct val="20000"/>
              </a:spcBef>
            </a:pPr>
            <a:r>
              <a:rPr lang="en-US" altLang="el-GR" sz="1400" noProof="1">
                <a:solidFill>
                  <a:srgbClr val="006C87"/>
                </a:solidFill>
                <a:latin typeface="Roboto" pitchFamily="2" charset="0"/>
                <a:ea typeface="Roboto" pitchFamily="2" charset="0"/>
                <a:cs typeface="Roboto" pitchFamily="2" charset="0"/>
              </a:rPr>
              <a:t>8 June 2017</a:t>
            </a:r>
          </a:p>
        </p:txBody>
      </p:sp>
      <p:graphicFrame>
        <p:nvGraphicFramePr>
          <p:cNvPr id="9" name="Chart 6">
            <a:extLst>
              <a:ext uri="{FF2B5EF4-FFF2-40B4-BE49-F238E27FC236}">
                <a16:creationId xmlns:lc="http://schemas.openxmlformats.org/drawingml/2006/lockedCanvas" xmlns:a16="http://schemas.microsoft.com/office/drawing/2014/main" xmlns:xdr="http://schemas.openxmlformats.org/drawingml/2006/spreadsheetDrawing" xmlns="" id="{FCA710D6-6858-497C-8553-8A52687F6A31}"/>
              </a:ext>
            </a:extLst>
          </p:cNvPr>
          <p:cNvGraphicFramePr>
            <a:graphicFrameLocks/>
          </p:cNvGraphicFramePr>
          <p:nvPr>
            <p:extLst>
              <p:ext uri="{D42A27DB-BD31-4B8C-83A1-F6EECF244321}">
                <p14:modId xmlns:p14="http://schemas.microsoft.com/office/powerpoint/2010/main" val="536608471"/>
              </p:ext>
            </p:extLst>
          </p:nvPr>
        </p:nvGraphicFramePr>
        <p:xfrm>
          <a:off x="1898650" y="1258207"/>
          <a:ext cx="6911521" cy="3538764"/>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3805122017"/>
      </p:ext>
    </p:extLst>
  </p:cSld>
  <p:clrMapOvr>
    <a:masterClrMapping/>
  </p:clrMapOvr>
  <p:transition spd="slow">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17" name="Rectangle 21"/>
          <p:cNvSpPr>
            <a:spLocks noChangeArrowheads="1"/>
          </p:cNvSpPr>
          <p:nvPr/>
        </p:nvSpPr>
        <p:spPr bwMode="auto">
          <a:xfrm>
            <a:off x="1898650" y="357188"/>
            <a:ext cx="46038" cy="608012"/>
          </a:xfrm>
          <a:prstGeom prst="rect">
            <a:avLst/>
          </a:prstGeom>
          <a:solidFill>
            <a:srgbClr val="4C82AD"/>
          </a:solidFill>
          <a:ln w="9525">
            <a:noFill/>
            <a:miter lim="800000"/>
            <a:headEnd/>
            <a:tailEnd/>
          </a:ln>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endParaRPr kumimoji="0" lang="el-GR" altLang="el-GR" sz="1800" b="0" i="0" u="none" strike="noStrike" kern="1200" cap="none" spc="0" normalizeH="0" baseline="0" noProof="0">
              <a:ln>
                <a:noFill/>
              </a:ln>
              <a:solidFill>
                <a:srgbClr val="000000"/>
              </a:solidFill>
              <a:effectLst/>
              <a:uLnTx/>
              <a:uFillTx/>
              <a:latin typeface="Arial" charset="0"/>
              <a:ea typeface="+mn-ea"/>
              <a:cs typeface="+mn-cs"/>
            </a:endParaRPr>
          </a:p>
        </p:txBody>
      </p:sp>
      <p:grpSp>
        <p:nvGrpSpPr>
          <p:cNvPr id="2" name="Group 25"/>
          <p:cNvGrpSpPr>
            <a:grpSpLocks/>
          </p:cNvGrpSpPr>
          <p:nvPr/>
        </p:nvGrpSpPr>
        <p:grpSpPr bwMode="auto">
          <a:xfrm>
            <a:off x="2120900" y="346075"/>
            <a:ext cx="6842478" cy="600075"/>
            <a:chOff x="3275" y="147"/>
            <a:chExt cx="2383" cy="503"/>
          </a:xfrm>
        </p:grpSpPr>
        <p:sp>
          <p:nvSpPr>
            <p:cNvPr id="3082" name="Titel 1"/>
            <p:cNvSpPr>
              <a:spLocks/>
            </p:cNvSpPr>
            <p:nvPr/>
          </p:nvSpPr>
          <p:spPr bwMode="auto">
            <a:xfrm>
              <a:off x="3275" y="147"/>
              <a:ext cx="2353" cy="307"/>
            </a:xfrm>
            <a:prstGeom prst="rect">
              <a:avLst/>
            </a:prstGeom>
            <a:noFill/>
            <a:ln w="9525">
              <a:noFill/>
              <a:miter lim="800000"/>
              <a:headEnd/>
              <a:tailEnd/>
            </a:ln>
          </p:spPr>
          <p:txBody>
            <a:bodyPr lIns="0" tIns="0" rIns="0" bIns="0">
              <a:spAutoFit/>
            </a:bodyPr>
            <a:lstStyle/>
            <a:p>
              <a:pPr marL="0" marR="0" lvl="0" indent="0" algn="l" defTabSz="914400" rtl="0" eaLnBrk="1" fontAlgn="base" latinLnBrk="0" hangingPunct="1">
                <a:lnSpc>
                  <a:spcPct val="85000"/>
                </a:lnSpc>
                <a:spcBef>
                  <a:spcPct val="0"/>
                </a:spcBef>
                <a:spcAft>
                  <a:spcPct val="0"/>
                </a:spcAft>
                <a:buClrTx/>
                <a:buSzTx/>
                <a:buFontTx/>
                <a:buNone/>
                <a:tabLst/>
                <a:defRPr/>
              </a:pPr>
              <a:r>
                <a:rPr kumimoji="0" lang="en-US" altLang="el-GR" sz="2800" b="1" i="0" u="none" strike="noStrike" kern="1200" cap="none" spc="0" normalizeH="0" baseline="0" noProof="1" smtClean="0">
                  <a:ln>
                    <a:noFill/>
                  </a:ln>
                  <a:solidFill>
                    <a:srgbClr val="4C82AD"/>
                  </a:solidFill>
                  <a:effectLst/>
                  <a:uLnTx/>
                  <a:uFillTx/>
                  <a:latin typeface="Roboto" pitchFamily="2" charset="0"/>
                  <a:ea typeface="Roboto" pitchFamily="2" charset="0"/>
                  <a:cs typeface="Roboto" pitchFamily="2" charset="0"/>
                </a:rPr>
                <a:t>Data Protection</a:t>
              </a:r>
              <a:endParaRPr kumimoji="0" lang="en-US" altLang="el-GR" sz="2800" b="1" i="0" u="none" strike="noStrike" kern="1200" cap="none" spc="0" normalizeH="0" baseline="0" noProof="1">
                <a:ln>
                  <a:noFill/>
                </a:ln>
                <a:solidFill>
                  <a:srgbClr val="4C82AD"/>
                </a:solidFill>
                <a:effectLst/>
                <a:uLnTx/>
                <a:uFillTx/>
                <a:latin typeface="Roboto" pitchFamily="2" charset="0"/>
                <a:ea typeface="Roboto" pitchFamily="2" charset="0"/>
                <a:cs typeface="Roboto" pitchFamily="2" charset="0"/>
              </a:endParaRPr>
            </a:p>
          </p:txBody>
        </p:sp>
        <p:sp>
          <p:nvSpPr>
            <p:cNvPr id="3083" name="Untertitel 2"/>
            <p:cNvSpPr>
              <a:spLocks/>
            </p:cNvSpPr>
            <p:nvPr/>
          </p:nvSpPr>
          <p:spPr bwMode="auto">
            <a:xfrm>
              <a:off x="3276" y="459"/>
              <a:ext cx="2382" cy="191"/>
            </a:xfrm>
            <a:prstGeom prst="rect">
              <a:avLst/>
            </a:prstGeom>
            <a:noFill/>
            <a:ln w="9525">
              <a:noFill/>
              <a:miter lim="800000"/>
              <a:headEnd/>
              <a:tailEnd/>
            </a:ln>
          </p:spPr>
          <p:txBody>
            <a:bodyPr lIns="0" tIns="0" rIns="0" bIns="0"/>
            <a:lstStyle/>
            <a:p>
              <a:pPr marL="0" marR="0" lvl="0" indent="0" algn="l" defTabSz="914400" rtl="0" eaLnBrk="1" fontAlgn="base" latinLnBrk="0" hangingPunct="1">
                <a:lnSpc>
                  <a:spcPct val="75000"/>
                </a:lnSpc>
                <a:spcBef>
                  <a:spcPct val="20000"/>
                </a:spcBef>
                <a:spcAft>
                  <a:spcPct val="0"/>
                </a:spcAft>
                <a:buClrTx/>
                <a:buSzTx/>
                <a:buFontTx/>
                <a:buNone/>
                <a:tabLst/>
                <a:defRPr/>
              </a:pPr>
              <a:r>
                <a:rPr kumimoji="0" lang="en-US" altLang="el-GR" sz="2800" b="0" i="0" u="none" strike="noStrike" kern="1200" cap="none" spc="0" normalizeH="0" baseline="0" noProof="1">
                  <a:ln>
                    <a:noFill/>
                  </a:ln>
                  <a:solidFill>
                    <a:srgbClr val="4C82AD"/>
                  </a:solidFill>
                  <a:effectLst/>
                  <a:uLnTx/>
                  <a:uFillTx/>
                  <a:latin typeface="Roboto" pitchFamily="2" charset="0"/>
                  <a:ea typeface="Roboto" pitchFamily="2" charset="0"/>
                  <a:cs typeface="Roboto" pitchFamily="2" charset="0"/>
                </a:rPr>
                <a:t> </a:t>
              </a:r>
            </a:p>
          </p:txBody>
        </p:sp>
      </p:grpSp>
      <p:sp>
        <p:nvSpPr>
          <p:cNvPr id="3081" name="Slide Number Placeholder 3"/>
          <p:cNvSpPr txBox="1">
            <a:spLocks/>
          </p:cNvSpPr>
          <p:nvPr/>
        </p:nvSpPr>
        <p:spPr bwMode="auto">
          <a:xfrm>
            <a:off x="134938" y="4562475"/>
            <a:ext cx="669925" cy="357188"/>
          </a:xfrm>
          <a:prstGeom prst="rect">
            <a:avLst/>
          </a:prstGeom>
          <a:noFill/>
          <a:ln w="9525">
            <a:noFill/>
            <a:miter lim="800000"/>
            <a:headEnd/>
            <a:tailEnd/>
          </a:ln>
          <a:effec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fld id="{91E3B621-728A-4EF6-A831-FF8C3F990166}" type="slidenum">
              <a:rPr kumimoji="0" lang="en-US" altLang="el-GR" sz="1400" b="0" i="0" u="none" strike="noStrike" kern="1200" cap="none" spc="0" normalizeH="0" baseline="0" noProof="0">
                <a:ln>
                  <a:noFill/>
                </a:ln>
                <a:solidFill>
                  <a:srgbClr val="000000"/>
                </a:solidFill>
                <a:effectLst/>
                <a:uLnTx/>
                <a:uFillTx/>
                <a:latin typeface="Roboto Bk" pitchFamily="2" charset="0"/>
                <a:ea typeface="Roboto Bk" pitchFamily="2" charset="0"/>
                <a:cs typeface="Roboto Bk" pitchFamily="2" charset="0"/>
              </a:rPr>
              <a:pPr marL="0" marR="0" lvl="0" indent="0" algn="l" defTabSz="914400" rtl="0" eaLnBrk="1" fontAlgn="base" latinLnBrk="0" hangingPunct="1">
                <a:lnSpc>
                  <a:spcPct val="100000"/>
                </a:lnSpc>
                <a:spcBef>
                  <a:spcPct val="0"/>
                </a:spcBef>
                <a:spcAft>
                  <a:spcPct val="0"/>
                </a:spcAft>
                <a:buClrTx/>
                <a:buSzTx/>
                <a:buFontTx/>
                <a:buNone/>
                <a:tabLst/>
                <a:defRPr/>
              </a:pPr>
              <a:t>13</a:t>
            </a:fld>
            <a:endParaRPr kumimoji="0" lang="en-US" altLang="el-GR" sz="1400" b="0" i="0" u="none" strike="noStrike" kern="1200" cap="none" spc="0" normalizeH="0" baseline="0" noProof="0">
              <a:ln>
                <a:noFill/>
              </a:ln>
              <a:solidFill>
                <a:srgbClr val="000000"/>
              </a:solidFill>
              <a:effectLst/>
              <a:uLnTx/>
              <a:uFillTx/>
              <a:latin typeface="Roboto Bk" pitchFamily="2" charset="0"/>
              <a:ea typeface="Roboto Bk" pitchFamily="2" charset="0"/>
              <a:cs typeface="Roboto Bk" pitchFamily="2" charset="0"/>
            </a:endParaRPr>
          </a:p>
        </p:txBody>
      </p:sp>
      <p:sp>
        <p:nvSpPr>
          <p:cNvPr id="11" name="Untertitel 2">
            <a:extLst>
              <a:ext uri="{FF2B5EF4-FFF2-40B4-BE49-F238E27FC236}">
                <a16:creationId xmlns="" xmlns:a16="http://schemas.microsoft.com/office/drawing/2014/main" id="{FDA5B832-3AB1-4848-AF9B-ED6892D98066}"/>
              </a:ext>
            </a:extLst>
          </p:cNvPr>
          <p:cNvSpPr>
            <a:spLocks/>
          </p:cNvSpPr>
          <p:nvPr/>
        </p:nvSpPr>
        <p:spPr bwMode="auto">
          <a:xfrm>
            <a:off x="134938" y="3423708"/>
            <a:ext cx="1398893" cy="852487"/>
          </a:xfrm>
          <a:prstGeom prst="rect">
            <a:avLst/>
          </a:prstGeom>
          <a:noFill/>
          <a:ln w="9525">
            <a:noFill/>
            <a:miter lim="800000"/>
            <a:headEnd/>
            <a:tailEnd/>
          </a:ln>
        </p:spPr>
        <p:txBody>
          <a:bodyPr lIns="0" tIns="0" rIns="0" bIns="0"/>
          <a:lstStyle/>
          <a:p>
            <a:pPr algn="l">
              <a:spcBef>
                <a:spcPct val="20000"/>
              </a:spcBef>
            </a:pPr>
            <a:r>
              <a:rPr lang="en-US" altLang="el-GR" sz="1400" noProof="1">
                <a:solidFill>
                  <a:srgbClr val="006C87"/>
                </a:solidFill>
                <a:latin typeface="Roboto" pitchFamily="2" charset="0"/>
                <a:ea typeface="Roboto" pitchFamily="2" charset="0"/>
                <a:cs typeface="Roboto" pitchFamily="2" charset="0"/>
              </a:rPr>
              <a:t>ECLI and Beyond </a:t>
            </a:r>
          </a:p>
          <a:p>
            <a:pPr algn="l">
              <a:spcBef>
                <a:spcPct val="20000"/>
              </a:spcBef>
            </a:pPr>
            <a:r>
              <a:rPr lang="en-US" altLang="el-GR" sz="1400" noProof="1">
                <a:solidFill>
                  <a:srgbClr val="006C87"/>
                </a:solidFill>
                <a:latin typeface="Roboto" pitchFamily="2" charset="0"/>
                <a:ea typeface="Roboto" pitchFamily="2" charset="0"/>
                <a:cs typeface="Roboto" pitchFamily="2" charset="0"/>
              </a:rPr>
              <a:t>Athens</a:t>
            </a:r>
          </a:p>
          <a:p>
            <a:pPr algn="l">
              <a:spcBef>
                <a:spcPct val="20000"/>
              </a:spcBef>
            </a:pPr>
            <a:r>
              <a:rPr lang="en-US" altLang="el-GR" sz="1400" noProof="1">
                <a:solidFill>
                  <a:srgbClr val="006C87"/>
                </a:solidFill>
                <a:latin typeface="Roboto" pitchFamily="2" charset="0"/>
                <a:ea typeface="Roboto" pitchFamily="2" charset="0"/>
                <a:cs typeface="Roboto" pitchFamily="2" charset="0"/>
              </a:rPr>
              <a:t>8 June 2017</a:t>
            </a:r>
          </a:p>
        </p:txBody>
      </p:sp>
      <p:graphicFrame>
        <p:nvGraphicFramePr>
          <p:cNvPr id="10" name="Chart 1">
            <a:extLst>
              <a:ext uri="{FF2B5EF4-FFF2-40B4-BE49-F238E27FC236}">
                <a16:creationId xmlns:lc="http://schemas.openxmlformats.org/drawingml/2006/lockedCanvas" xmlns:a16="http://schemas.microsoft.com/office/drawing/2014/main" xmlns:xdr="http://schemas.openxmlformats.org/drawingml/2006/spreadsheetDrawing" xmlns="" id="{6630A50D-B48A-452F-AA43-0FECCE1372F1}"/>
              </a:ext>
            </a:extLst>
          </p:cNvPr>
          <p:cNvGraphicFramePr>
            <a:graphicFrameLocks/>
          </p:cNvGraphicFramePr>
          <p:nvPr>
            <p:extLst>
              <p:ext uri="{D42A27DB-BD31-4B8C-83A1-F6EECF244321}">
                <p14:modId xmlns:p14="http://schemas.microsoft.com/office/powerpoint/2010/main" val="2308245064"/>
              </p:ext>
            </p:extLst>
          </p:nvPr>
        </p:nvGraphicFramePr>
        <p:xfrm>
          <a:off x="2190750" y="995956"/>
          <a:ext cx="6024336" cy="3663129"/>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2141016333"/>
      </p:ext>
    </p:extLst>
  </p:cSld>
  <p:clrMapOvr>
    <a:masterClrMapping/>
  </p:clrMapOvr>
  <p:transition spd="slow">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17" name="Rectangle 21"/>
          <p:cNvSpPr>
            <a:spLocks noChangeArrowheads="1"/>
          </p:cNvSpPr>
          <p:nvPr/>
        </p:nvSpPr>
        <p:spPr bwMode="auto">
          <a:xfrm>
            <a:off x="1898650" y="357188"/>
            <a:ext cx="46038" cy="608012"/>
          </a:xfrm>
          <a:prstGeom prst="rect">
            <a:avLst/>
          </a:prstGeom>
          <a:solidFill>
            <a:srgbClr val="4C82AD"/>
          </a:solidFill>
          <a:ln w="9525">
            <a:noFill/>
            <a:miter lim="800000"/>
            <a:headEnd/>
            <a:tailEnd/>
          </a:ln>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endParaRPr kumimoji="0" lang="el-GR" altLang="el-GR" sz="1800" b="0" i="0" u="none" strike="noStrike" kern="1200" cap="none" spc="0" normalizeH="0" baseline="0" noProof="0">
              <a:ln>
                <a:noFill/>
              </a:ln>
              <a:solidFill>
                <a:srgbClr val="000000"/>
              </a:solidFill>
              <a:effectLst/>
              <a:uLnTx/>
              <a:uFillTx/>
              <a:latin typeface="Arial" charset="0"/>
              <a:ea typeface="+mn-ea"/>
              <a:cs typeface="+mn-cs"/>
            </a:endParaRPr>
          </a:p>
        </p:txBody>
      </p:sp>
      <p:grpSp>
        <p:nvGrpSpPr>
          <p:cNvPr id="2" name="Group 25"/>
          <p:cNvGrpSpPr>
            <a:grpSpLocks/>
          </p:cNvGrpSpPr>
          <p:nvPr/>
        </p:nvGrpSpPr>
        <p:grpSpPr bwMode="auto">
          <a:xfrm>
            <a:off x="2120900" y="346075"/>
            <a:ext cx="6842478" cy="600075"/>
            <a:chOff x="3275" y="147"/>
            <a:chExt cx="2383" cy="503"/>
          </a:xfrm>
        </p:grpSpPr>
        <p:sp>
          <p:nvSpPr>
            <p:cNvPr id="3082" name="Titel 1"/>
            <p:cNvSpPr>
              <a:spLocks/>
            </p:cNvSpPr>
            <p:nvPr/>
          </p:nvSpPr>
          <p:spPr bwMode="auto">
            <a:xfrm>
              <a:off x="3275" y="147"/>
              <a:ext cx="2353" cy="307"/>
            </a:xfrm>
            <a:prstGeom prst="rect">
              <a:avLst/>
            </a:prstGeom>
            <a:noFill/>
            <a:ln w="9525">
              <a:noFill/>
              <a:miter lim="800000"/>
              <a:headEnd/>
              <a:tailEnd/>
            </a:ln>
          </p:spPr>
          <p:txBody>
            <a:bodyPr lIns="0" tIns="0" rIns="0" bIns="0">
              <a:spAutoFit/>
            </a:bodyPr>
            <a:lstStyle/>
            <a:p>
              <a:pPr marL="0" marR="0" lvl="0" indent="0" algn="l" defTabSz="914400" rtl="0" eaLnBrk="1" fontAlgn="base" latinLnBrk="0" hangingPunct="1">
                <a:lnSpc>
                  <a:spcPct val="85000"/>
                </a:lnSpc>
                <a:spcBef>
                  <a:spcPct val="0"/>
                </a:spcBef>
                <a:spcAft>
                  <a:spcPct val="0"/>
                </a:spcAft>
                <a:buClrTx/>
                <a:buSzTx/>
                <a:buFontTx/>
                <a:buNone/>
                <a:tabLst/>
                <a:defRPr/>
              </a:pPr>
              <a:r>
                <a:rPr kumimoji="0" lang="en-US" altLang="el-GR" sz="2800" b="1" i="0" u="none" strike="noStrike" kern="1200" cap="none" spc="0" normalizeH="0" baseline="0" noProof="1" smtClean="0">
                  <a:ln>
                    <a:noFill/>
                  </a:ln>
                  <a:solidFill>
                    <a:srgbClr val="4C82AD"/>
                  </a:solidFill>
                  <a:effectLst/>
                  <a:uLnTx/>
                  <a:uFillTx/>
                  <a:latin typeface="Roboto" pitchFamily="2" charset="0"/>
                  <a:ea typeface="Roboto" pitchFamily="2" charset="0"/>
                  <a:cs typeface="Roboto" pitchFamily="2" charset="0"/>
                </a:rPr>
                <a:t>Open Data</a:t>
              </a:r>
              <a:endParaRPr kumimoji="0" lang="en-US" altLang="el-GR" sz="2800" b="1" i="0" u="none" strike="noStrike" kern="1200" cap="none" spc="0" normalizeH="0" baseline="0" noProof="1">
                <a:ln>
                  <a:noFill/>
                </a:ln>
                <a:solidFill>
                  <a:srgbClr val="4C82AD"/>
                </a:solidFill>
                <a:effectLst/>
                <a:uLnTx/>
                <a:uFillTx/>
                <a:latin typeface="Roboto" pitchFamily="2" charset="0"/>
                <a:ea typeface="Roboto" pitchFamily="2" charset="0"/>
                <a:cs typeface="Roboto" pitchFamily="2" charset="0"/>
              </a:endParaRPr>
            </a:p>
          </p:txBody>
        </p:sp>
        <p:sp>
          <p:nvSpPr>
            <p:cNvPr id="3083" name="Untertitel 2"/>
            <p:cNvSpPr>
              <a:spLocks/>
            </p:cNvSpPr>
            <p:nvPr/>
          </p:nvSpPr>
          <p:spPr bwMode="auto">
            <a:xfrm>
              <a:off x="3276" y="459"/>
              <a:ext cx="2382" cy="191"/>
            </a:xfrm>
            <a:prstGeom prst="rect">
              <a:avLst/>
            </a:prstGeom>
            <a:noFill/>
            <a:ln w="9525">
              <a:noFill/>
              <a:miter lim="800000"/>
              <a:headEnd/>
              <a:tailEnd/>
            </a:ln>
          </p:spPr>
          <p:txBody>
            <a:bodyPr lIns="0" tIns="0" rIns="0" bIns="0"/>
            <a:lstStyle/>
            <a:p>
              <a:pPr marL="0" marR="0" lvl="0" indent="0" algn="l" defTabSz="914400" rtl="0" eaLnBrk="1" fontAlgn="base" latinLnBrk="0" hangingPunct="1">
                <a:lnSpc>
                  <a:spcPct val="75000"/>
                </a:lnSpc>
                <a:spcBef>
                  <a:spcPct val="20000"/>
                </a:spcBef>
                <a:spcAft>
                  <a:spcPct val="0"/>
                </a:spcAft>
                <a:buClrTx/>
                <a:buSzTx/>
                <a:buFontTx/>
                <a:buNone/>
                <a:tabLst/>
                <a:defRPr/>
              </a:pPr>
              <a:r>
                <a:rPr kumimoji="0" lang="en-US" altLang="el-GR" sz="2800" b="0" i="0" u="none" strike="noStrike" kern="1200" cap="none" spc="0" normalizeH="0" baseline="0" noProof="1">
                  <a:ln>
                    <a:noFill/>
                  </a:ln>
                  <a:solidFill>
                    <a:srgbClr val="4C82AD"/>
                  </a:solidFill>
                  <a:effectLst/>
                  <a:uLnTx/>
                  <a:uFillTx/>
                  <a:latin typeface="Roboto" pitchFamily="2" charset="0"/>
                  <a:ea typeface="Roboto" pitchFamily="2" charset="0"/>
                  <a:cs typeface="Roboto" pitchFamily="2" charset="0"/>
                </a:rPr>
                <a:t> </a:t>
              </a:r>
            </a:p>
          </p:txBody>
        </p:sp>
      </p:grpSp>
      <p:sp>
        <p:nvSpPr>
          <p:cNvPr id="3081" name="Slide Number Placeholder 3"/>
          <p:cNvSpPr txBox="1">
            <a:spLocks/>
          </p:cNvSpPr>
          <p:nvPr/>
        </p:nvSpPr>
        <p:spPr bwMode="auto">
          <a:xfrm>
            <a:off x="134938" y="4562475"/>
            <a:ext cx="669925" cy="357188"/>
          </a:xfrm>
          <a:prstGeom prst="rect">
            <a:avLst/>
          </a:prstGeom>
          <a:noFill/>
          <a:ln w="9525">
            <a:noFill/>
            <a:miter lim="800000"/>
            <a:headEnd/>
            <a:tailEnd/>
          </a:ln>
          <a:effec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fld id="{91E3B621-728A-4EF6-A831-FF8C3F990166}" type="slidenum">
              <a:rPr kumimoji="0" lang="en-US" altLang="el-GR" sz="1400" b="0" i="0" u="none" strike="noStrike" kern="1200" cap="none" spc="0" normalizeH="0" baseline="0" noProof="0">
                <a:ln>
                  <a:noFill/>
                </a:ln>
                <a:solidFill>
                  <a:srgbClr val="000000"/>
                </a:solidFill>
                <a:effectLst/>
                <a:uLnTx/>
                <a:uFillTx/>
                <a:latin typeface="Roboto Bk" pitchFamily="2" charset="0"/>
                <a:ea typeface="Roboto Bk" pitchFamily="2" charset="0"/>
                <a:cs typeface="Roboto Bk" pitchFamily="2" charset="0"/>
              </a:rPr>
              <a:pPr marL="0" marR="0" lvl="0" indent="0" algn="l" defTabSz="914400" rtl="0" eaLnBrk="1" fontAlgn="base" latinLnBrk="0" hangingPunct="1">
                <a:lnSpc>
                  <a:spcPct val="100000"/>
                </a:lnSpc>
                <a:spcBef>
                  <a:spcPct val="0"/>
                </a:spcBef>
                <a:spcAft>
                  <a:spcPct val="0"/>
                </a:spcAft>
                <a:buClrTx/>
                <a:buSzTx/>
                <a:buFontTx/>
                <a:buNone/>
                <a:tabLst/>
                <a:defRPr/>
              </a:pPr>
              <a:t>14</a:t>
            </a:fld>
            <a:endParaRPr kumimoji="0" lang="en-US" altLang="el-GR" sz="1400" b="0" i="0" u="none" strike="noStrike" kern="1200" cap="none" spc="0" normalizeH="0" baseline="0" noProof="0">
              <a:ln>
                <a:noFill/>
              </a:ln>
              <a:solidFill>
                <a:srgbClr val="000000"/>
              </a:solidFill>
              <a:effectLst/>
              <a:uLnTx/>
              <a:uFillTx/>
              <a:latin typeface="Roboto Bk" pitchFamily="2" charset="0"/>
              <a:ea typeface="Roboto Bk" pitchFamily="2" charset="0"/>
              <a:cs typeface="Roboto Bk" pitchFamily="2" charset="0"/>
            </a:endParaRPr>
          </a:p>
        </p:txBody>
      </p:sp>
      <p:sp>
        <p:nvSpPr>
          <p:cNvPr id="11" name="Untertitel 2">
            <a:extLst>
              <a:ext uri="{FF2B5EF4-FFF2-40B4-BE49-F238E27FC236}">
                <a16:creationId xmlns="" xmlns:a16="http://schemas.microsoft.com/office/drawing/2014/main" id="{FDA5B832-3AB1-4848-AF9B-ED6892D98066}"/>
              </a:ext>
            </a:extLst>
          </p:cNvPr>
          <p:cNvSpPr>
            <a:spLocks/>
          </p:cNvSpPr>
          <p:nvPr/>
        </p:nvSpPr>
        <p:spPr bwMode="auto">
          <a:xfrm>
            <a:off x="134938" y="3423708"/>
            <a:ext cx="1398893" cy="852487"/>
          </a:xfrm>
          <a:prstGeom prst="rect">
            <a:avLst/>
          </a:prstGeom>
          <a:noFill/>
          <a:ln w="9525">
            <a:noFill/>
            <a:miter lim="800000"/>
            <a:headEnd/>
            <a:tailEnd/>
          </a:ln>
        </p:spPr>
        <p:txBody>
          <a:bodyPr lIns="0" tIns="0" rIns="0" bIns="0"/>
          <a:lstStyle/>
          <a:p>
            <a:pPr algn="l">
              <a:spcBef>
                <a:spcPct val="20000"/>
              </a:spcBef>
            </a:pPr>
            <a:r>
              <a:rPr lang="en-US" altLang="el-GR" sz="1400" noProof="1">
                <a:solidFill>
                  <a:srgbClr val="006C87"/>
                </a:solidFill>
                <a:latin typeface="Roboto" pitchFamily="2" charset="0"/>
                <a:ea typeface="Roboto" pitchFamily="2" charset="0"/>
                <a:cs typeface="Roboto" pitchFamily="2" charset="0"/>
              </a:rPr>
              <a:t>ECLI and Beyond </a:t>
            </a:r>
          </a:p>
          <a:p>
            <a:pPr algn="l">
              <a:spcBef>
                <a:spcPct val="20000"/>
              </a:spcBef>
            </a:pPr>
            <a:r>
              <a:rPr lang="en-US" altLang="el-GR" sz="1400" noProof="1">
                <a:solidFill>
                  <a:srgbClr val="006C87"/>
                </a:solidFill>
                <a:latin typeface="Roboto" pitchFamily="2" charset="0"/>
                <a:ea typeface="Roboto" pitchFamily="2" charset="0"/>
                <a:cs typeface="Roboto" pitchFamily="2" charset="0"/>
              </a:rPr>
              <a:t>Athens</a:t>
            </a:r>
          </a:p>
          <a:p>
            <a:pPr algn="l">
              <a:spcBef>
                <a:spcPct val="20000"/>
              </a:spcBef>
            </a:pPr>
            <a:r>
              <a:rPr lang="en-US" altLang="el-GR" sz="1400" noProof="1">
                <a:solidFill>
                  <a:srgbClr val="006C87"/>
                </a:solidFill>
                <a:latin typeface="Roboto" pitchFamily="2" charset="0"/>
                <a:ea typeface="Roboto" pitchFamily="2" charset="0"/>
                <a:cs typeface="Roboto" pitchFamily="2" charset="0"/>
              </a:rPr>
              <a:t>8 June 2017</a:t>
            </a:r>
          </a:p>
        </p:txBody>
      </p:sp>
      <p:graphicFrame>
        <p:nvGraphicFramePr>
          <p:cNvPr id="8" name="Chart 1">
            <a:extLst>
              <a:ext uri="{FF2B5EF4-FFF2-40B4-BE49-F238E27FC236}">
                <a16:creationId xmlns:lc="http://schemas.openxmlformats.org/drawingml/2006/lockedCanvas" xmlns:a16="http://schemas.microsoft.com/office/drawing/2014/main" xmlns:xdr="http://schemas.openxmlformats.org/drawingml/2006/spreadsheetDrawing" xmlns="" id="{D3C4EBD1-8E61-40B4-93E4-E799F20B2788}"/>
              </a:ext>
            </a:extLst>
          </p:cNvPr>
          <p:cNvGraphicFramePr>
            <a:graphicFrameLocks/>
          </p:cNvGraphicFramePr>
          <p:nvPr>
            <p:extLst>
              <p:ext uri="{D42A27DB-BD31-4B8C-83A1-F6EECF244321}">
                <p14:modId xmlns:p14="http://schemas.microsoft.com/office/powerpoint/2010/main" val="3452818148"/>
              </p:ext>
            </p:extLst>
          </p:nvPr>
        </p:nvGraphicFramePr>
        <p:xfrm>
          <a:off x="2232994" y="1105629"/>
          <a:ext cx="5917584" cy="3814033"/>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4082442078"/>
      </p:ext>
    </p:extLst>
  </p:cSld>
  <p:clrMapOvr>
    <a:masterClrMapping/>
  </p:clrMapOvr>
  <p:transition spd="slow">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17" name="Rectangle 21"/>
          <p:cNvSpPr>
            <a:spLocks noChangeArrowheads="1"/>
          </p:cNvSpPr>
          <p:nvPr/>
        </p:nvSpPr>
        <p:spPr bwMode="auto">
          <a:xfrm>
            <a:off x="1898650" y="357188"/>
            <a:ext cx="46038" cy="608012"/>
          </a:xfrm>
          <a:prstGeom prst="rect">
            <a:avLst/>
          </a:prstGeom>
          <a:solidFill>
            <a:srgbClr val="4C82AD"/>
          </a:solidFill>
          <a:ln w="9525">
            <a:noFill/>
            <a:miter lim="800000"/>
            <a:headEnd/>
            <a:tailEnd/>
          </a:ln>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endParaRPr kumimoji="0" lang="el-GR" altLang="el-GR" sz="1800" b="0" i="0" u="none" strike="noStrike" kern="1200" cap="none" spc="0" normalizeH="0" baseline="0" noProof="0">
              <a:ln>
                <a:noFill/>
              </a:ln>
              <a:solidFill>
                <a:srgbClr val="000000"/>
              </a:solidFill>
              <a:effectLst/>
              <a:uLnTx/>
              <a:uFillTx/>
              <a:latin typeface="Arial" charset="0"/>
              <a:ea typeface="+mn-ea"/>
              <a:cs typeface="+mn-cs"/>
            </a:endParaRPr>
          </a:p>
        </p:txBody>
      </p:sp>
      <p:grpSp>
        <p:nvGrpSpPr>
          <p:cNvPr id="2" name="Group 25"/>
          <p:cNvGrpSpPr>
            <a:grpSpLocks/>
          </p:cNvGrpSpPr>
          <p:nvPr/>
        </p:nvGrpSpPr>
        <p:grpSpPr bwMode="auto">
          <a:xfrm>
            <a:off x="2120900" y="346075"/>
            <a:ext cx="6842478" cy="600075"/>
            <a:chOff x="3275" y="147"/>
            <a:chExt cx="2383" cy="503"/>
          </a:xfrm>
        </p:grpSpPr>
        <p:sp>
          <p:nvSpPr>
            <p:cNvPr id="3082" name="Titel 1"/>
            <p:cNvSpPr>
              <a:spLocks/>
            </p:cNvSpPr>
            <p:nvPr/>
          </p:nvSpPr>
          <p:spPr bwMode="auto">
            <a:xfrm>
              <a:off x="3275" y="147"/>
              <a:ext cx="2353" cy="307"/>
            </a:xfrm>
            <a:prstGeom prst="rect">
              <a:avLst/>
            </a:prstGeom>
            <a:noFill/>
            <a:ln w="9525">
              <a:noFill/>
              <a:miter lim="800000"/>
              <a:headEnd/>
              <a:tailEnd/>
            </a:ln>
          </p:spPr>
          <p:txBody>
            <a:bodyPr lIns="0" tIns="0" rIns="0" bIns="0">
              <a:spAutoFit/>
            </a:bodyPr>
            <a:lstStyle/>
            <a:p>
              <a:pPr marL="0" marR="0" lvl="0" indent="0" algn="l" defTabSz="914400" rtl="0" eaLnBrk="1" fontAlgn="base" latinLnBrk="0" hangingPunct="1">
                <a:lnSpc>
                  <a:spcPct val="85000"/>
                </a:lnSpc>
                <a:spcBef>
                  <a:spcPct val="0"/>
                </a:spcBef>
                <a:spcAft>
                  <a:spcPct val="0"/>
                </a:spcAft>
                <a:buClrTx/>
                <a:buSzTx/>
                <a:buFontTx/>
                <a:buNone/>
                <a:tabLst/>
                <a:defRPr/>
              </a:pPr>
              <a:r>
                <a:rPr kumimoji="0" lang="en-US" altLang="el-GR" sz="2800" b="1" i="0" u="none" strike="noStrike" kern="1200" cap="none" spc="0" normalizeH="0" baseline="0" noProof="1" smtClean="0">
                  <a:ln>
                    <a:noFill/>
                  </a:ln>
                  <a:solidFill>
                    <a:srgbClr val="4C82AD"/>
                  </a:solidFill>
                  <a:effectLst/>
                  <a:uLnTx/>
                  <a:uFillTx/>
                  <a:latin typeface="Roboto" pitchFamily="2" charset="0"/>
                  <a:ea typeface="Roboto" pitchFamily="2" charset="0"/>
                  <a:cs typeface="Roboto" pitchFamily="2" charset="0"/>
                </a:rPr>
                <a:t>Open Data</a:t>
              </a:r>
              <a:endParaRPr kumimoji="0" lang="en-US" altLang="el-GR" sz="2800" b="1" i="0" u="none" strike="noStrike" kern="1200" cap="none" spc="0" normalizeH="0" baseline="0" noProof="1">
                <a:ln>
                  <a:noFill/>
                </a:ln>
                <a:solidFill>
                  <a:srgbClr val="4C82AD"/>
                </a:solidFill>
                <a:effectLst/>
                <a:uLnTx/>
                <a:uFillTx/>
                <a:latin typeface="Roboto" pitchFamily="2" charset="0"/>
                <a:ea typeface="Roboto" pitchFamily="2" charset="0"/>
                <a:cs typeface="Roboto" pitchFamily="2" charset="0"/>
              </a:endParaRPr>
            </a:p>
          </p:txBody>
        </p:sp>
        <p:sp>
          <p:nvSpPr>
            <p:cNvPr id="3083" name="Untertitel 2"/>
            <p:cNvSpPr>
              <a:spLocks/>
            </p:cNvSpPr>
            <p:nvPr/>
          </p:nvSpPr>
          <p:spPr bwMode="auto">
            <a:xfrm>
              <a:off x="3276" y="459"/>
              <a:ext cx="2382" cy="191"/>
            </a:xfrm>
            <a:prstGeom prst="rect">
              <a:avLst/>
            </a:prstGeom>
            <a:noFill/>
            <a:ln w="9525">
              <a:noFill/>
              <a:miter lim="800000"/>
              <a:headEnd/>
              <a:tailEnd/>
            </a:ln>
          </p:spPr>
          <p:txBody>
            <a:bodyPr lIns="0" tIns="0" rIns="0" bIns="0"/>
            <a:lstStyle/>
            <a:p>
              <a:pPr marL="0" marR="0" lvl="0" indent="0" algn="l" defTabSz="914400" rtl="0" eaLnBrk="1" fontAlgn="base" latinLnBrk="0" hangingPunct="1">
                <a:lnSpc>
                  <a:spcPct val="75000"/>
                </a:lnSpc>
                <a:spcBef>
                  <a:spcPct val="20000"/>
                </a:spcBef>
                <a:spcAft>
                  <a:spcPct val="0"/>
                </a:spcAft>
                <a:buClrTx/>
                <a:buSzTx/>
                <a:buFontTx/>
                <a:buNone/>
                <a:tabLst/>
                <a:defRPr/>
              </a:pPr>
              <a:r>
                <a:rPr kumimoji="0" lang="en-US" altLang="el-GR" sz="2800" b="0" i="0" u="none" strike="noStrike" kern="1200" cap="none" spc="0" normalizeH="0" baseline="0" noProof="1">
                  <a:ln>
                    <a:noFill/>
                  </a:ln>
                  <a:solidFill>
                    <a:srgbClr val="4C82AD"/>
                  </a:solidFill>
                  <a:effectLst/>
                  <a:uLnTx/>
                  <a:uFillTx/>
                  <a:latin typeface="Roboto" pitchFamily="2" charset="0"/>
                  <a:ea typeface="Roboto" pitchFamily="2" charset="0"/>
                  <a:cs typeface="Roboto" pitchFamily="2" charset="0"/>
                </a:rPr>
                <a:t> </a:t>
              </a:r>
            </a:p>
          </p:txBody>
        </p:sp>
      </p:grpSp>
      <p:sp>
        <p:nvSpPr>
          <p:cNvPr id="3081" name="Slide Number Placeholder 3"/>
          <p:cNvSpPr txBox="1">
            <a:spLocks/>
          </p:cNvSpPr>
          <p:nvPr/>
        </p:nvSpPr>
        <p:spPr bwMode="auto">
          <a:xfrm>
            <a:off x="134938" y="4562475"/>
            <a:ext cx="669925" cy="357188"/>
          </a:xfrm>
          <a:prstGeom prst="rect">
            <a:avLst/>
          </a:prstGeom>
          <a:noFill/>
          <a:ln w="9525">
            <a:noFill/>
            <a:miter lim="800000"/>
            <a:headEnd/>
            <a:tailEnd/>
          </a:ln>
          <a:effec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fld id="{91E3B621-728A-4EF6-A831-FF8C3F990166}" type="slidenum">
              <a:rPr kumimoji="0" lang="en-US" altLang="el-GR" sz="1400" b="0" i="0" u="none" strike="noStrike" kern="1200" cap="none" spc="0" normalizeH="0" baseline="0" noProof="0">
                <a:ln>
                  <a:noFill/>
                </a:ln>
                <a:solidFill>
                  <a:srgbClr val="000000"/>
                </a:solidFill>
                <a:effectLst/>
                <a:uLnTx/>
                <a:uFillTx/>
                <a:latin typeface="Roboto Bk" pitchFamily="2" charset="0"/>
                <a:ea typeface="Roboto Bk" pitchFamily="2" charset="0"/>
                <a:cs typeface="Roboto Bk" pitchFamily="2" charset="0"/>
              </a:rPr>
              <a:pPr marL="0" marR="0" lvl="0" indent="0" algn="l" defTabSz="914400" rtl="0" eaLnBrk="1" fontAlgn="base" latinLnBrk="0" hangingPunct="1">
                <a:lnSpc>
                  <a:spcPct val="100000"/>
                </a:lnSpc>
                <a:spcBef>
                  <a:spcPct val="0"/>
                </a:spcBef>
                <a:spcAft>
                  <a:spcPct val="0"/>
                </a:spcAft>
                <a:buClrTx/>
                <a:buSzTx/>
                <a:buFontTx/>
                <a:buNone/>
                <a:tabLst/>
                <a:defRPr/>
              </a:pPr>
              <a:t>15</a:t>
            </a:fld>
            <a:endParaRPr kumimoji="0" lang="en-US" altLang="el-GR" sz="1400" b="0" i="0" u="none" strike="noStrike" kern="1200" cap="none" spc="0" normalizeH="0" baseline="0" noProof="0">
              <a:ln>
                <a:noFill/>
              </a:ln>
              <a:solidFill>
                <a:srgbClr val="000000"/>
              </a:solidFill>
              <a:effectLst/>
              <a:uLnTx/>
              <a:uFillTx/>
              <a:latin typeface="Roboto Bk" pitchFamily="2" charset="0"/>
              <a:ea typeface="Roboto Bk" pitchFamily="2" charset="0"/>
              <a:cs typeface="Roboto Bk" pitchFamily="2" charset="0"/>
            </a:endParaRPr>
          </a:p>
        </p:txBody>
      </p:sp>
      <p:sp>
        <p:nvSpPr>
          <p:cNvPr id="11" name="Untertitel 2">
            <a:extLst>
              <a:ext uri="{FF2B5EF4-FFF2-40B4-BE49-F238E27FC236}">
                <a16:creationId xmlns="" xmlns:a16="http://schemas.microsoft.com/office/drawing/2014/main" id="{FDA5B832-3AB1-4848-AF9B-ED6892D98066}"/>
              </a:ext>
            </a:extLst>
          </p:cNvPr>
          <p:cNvSpPr>
            <a:spLocks/>
          </p:cNvSpPr>
          <p:nvPr/>
        </p:nvSpPr>
        <p:spPr bwMode="auto">
          <a:xfrm>
            <a:off x="134938" y="3423708"/>
            <a:ext cx="1398893" cy="852487"/>
          </a:xfrm>
          <a:prstGeom prst="rect">
            <a:avLst/>
          </a:prstGeom>
          <a:noFill/>
          <a:ln w="9525">
            <a:noFill/>
            <a:miter lim="800000"/>
            <a:headEnd/>
            <a:tailEnd/>
          </a:ln>
        </p:spPr>
        <p:txBody>
          <a:bodyPr lIns="0" tIns="0" rIns="0" bIns="0"/>
          <a:lstStyle/>
          <a:p>
            <a:pPr algn="l">
              <a:spcBef>
                <a:spcPct val="20000"/>
              </a:spcBef>
            </a:pPr>
            <a:r>
              <a:rPr lang="en-US" altLang="el-GR" sz="1400" noProof="1">
                <a:solidFill>
                  <a:srgbClr val="006C87"/>
                </a:solidFill>
                <a:latin typeface="Roboto" pitchFamily="2" charset="0"/>
                <a:ea typeface="Roboto" pitchFamily="2" charset="0"/>
                <a:cs typeface="Roboto" pitchFamily="2" charset="0"/>
              </a:rPr>
              <a:t>ECLI and Beyond </a:t>
            </a:r>
          </a:p>
          <a:p>
            <a:pPr algn="l">
              <a:spcBef>
                <a:spcPct val="20000"/>
              </a:spcBef>
            </a:pPr>
            <a:r>
              <a:rPr lang="en-US" altLang="el-GR" sz="1400" noProof="1">
                <a:solidFill>
                  <a:srgbClr val="006C87"/>
                </a:solidFill>
                <a:latin typeface="Roboto" pitchFamily="2" charset="0"/>
                <a:ea typeface="Roboto" pitchFamily="2" charset="0"/>
                <a:cs typeface="Roboto" pitchFamily="2" charset="0"/>
              </a:rPr>
              <a:t>Athens</a:t>
            </a:r>
          </a:p>
          <a:p>
            <a:pPr algn="l">
              <a:spcBef>
                <a:spcPct val="20000"/>
              </a:spcBef>
            </a:pPr>
            <a:r>
              <a:rPr lang="en-US" altLang="el-GR" sz="1400" noProof="1">
                <a:solidFill>
                  <a:srgbClr val="006C87"/>
                </a:solidFill>
                <a:latin typeface="Roboto" pitchFamily="2" charset="0"/>
                <a:ea typeface="Roboto" pitchFamily="2" charset="0"/>
                <a:cs typeface="Roboto" pitchFamily="2" charset="0"/>
              </a:rPr>
              <a:t>8 June 2017</a:t>
            </a:r>
          </a:p>
        </p:txBody>
      </p:sp>
      <p:graphicFrame>
        <p:nvGraphicFramePr>
          <p:cNvPr id="8" name="Chart 2">
            <a:extLst>
              <a:ext uri="{FF2B5EF4-FFF2-40B4-BE49-F238E27FC236}">
                <a16:creationId xmlns:lc="http://schemas.openxmlformats.org/drawingml/2006/lockedCanvas" xmlns:a16="http://schemas.microsoft.com/office/drawing/2014/main" xmlns:xdr="http://schemas.openxmlformats.org/drawingml/2006/spreadsheetDrawing" xmlns="" id="{D462A6D0-8F8E-4BCA-9737-7FE84ADC1424}"/>
              </a:ext>
            </a:extLst>
          </p:cNvPr>
          <p:cNvGraphicFramePr>
            <a:graphicFrameLocks/>
          </p:cNvGraphicFramePr>
          <p:nvPr>
            <p:extLst>
              <p:ext uri="{D42A27DB-BD31-4B8C-83A1-F6EECF244321}">
                <p14:modId xmlns:p14="http://schemas.microsoft.com/office/powerpoint/2010/main" val="3816702869"/>
              </p:ext>
            </p:extLst>
          </p:nvPr>
        </p:nvGraphicFramePr>
        <p:xfrm>
          <a:off x="2285999" y="914399"/>
          <a:ext cx="5152571" cy="3831771"/>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1574185075"/>
      </p:ext>
    </p:extLst>
  </p:cSld>
  <p:clrMapOvr>
    <a:masterClrMapping/>
  </p:clrMapOvr>
  <p:transition spd="slow">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17" name="Rectangle 21"/>
          <p:cNvSpPr>
            <a:spLocks noChangeArrowheads="1"/>
          </p:cNvSpPr>
          <p:nvPr/>
        </p:nvSpPr>
        <p:spPr bwMode="auto">
          <a:xfrm>
            <a:off x="1898650" y="357188"/>
            <a:ext cx="46038" cy="608012"/>
          </a:xfrm>
          <a:prstGeom prst="rect">
            <a:avLst/>
          </a:prstGeom>
          <a:solidFill>
            <a:srgbClr val="4C82AD"/>
          </a:solidFill>
          <a:ln w="9525">
            <a:noFill/>
            <a:miter lim="800000"/>
            <a:headEnd/>
            <a:tailEnd/>
          </a:ln>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endParaRPr kumimoji="0" lang="el-GR" altLang="el-GR" sz="1800" b="0" i="0" u="none" strike="noStrike" kern="1200" cap="none" spc="0" normalizeH="0" baseline="0" noProof="0">
              <a:ln>
                <a:noFill/>
              </a:ln>
              <a:solidFill>
                <a:srgbClr val="000000"/>
              </a:solidFill>
              <a:effectLst/>
              <a:uLnTx/>
              <a:uFillTx/>
              <a:latin typeface="Arial" charset="0"/>
              <a:ea typeface="+mn-ea"/>
              <a:cs typeface="+mn-cs"/>
            </a:endParaRPr>
          </a:p>
        </p:txBody>
      </p:sp>
      <p:grpSp>
        <p:nvGrpSpPr>
          <p:cNvPr id="2" name="Group 25"/>
          <p:cNvGrpSpPr>
            <a:grpSpLocks/>
          </p:cNvGrpSpPr>
          <p:nvPr/>
        </p:nvGrpSpPr>
        <p:grpSpPr bwMode="auto">
          <a:xfrm>
            <a:off x="2120900" y="346075"/>
            <a:ext cx="6842478" cy="600075"/>
            <a:chOff x="3275" y="147"/>
            <a:chExt cx="2383" cy="503"/>
          </a:xfrm>
        </p:grpSpPr>
        <p:sp>
          <p:nvSpPr>
            <p:cNvPr id="3082" name="Titel 1"/>
            <p:cNvSpPr>
              <a:spLocks/>
            </p:cNvSpPr>
            <p:nvPr/>
          </p:nvSpPr>
          <p:spPr bwMode="auto">
            <a:xfrm>
              <a:off x="3275" y="147"/>
              <a:ext cx="2353" cy="307"/>
            </a:xfrm>
            <a:prstGeom prst="rect">
              <a:avLst/>
            </a:prstGeom>
            <a:noFill/>
            <a:ln w="9525">
              <a:noFill/>
              <a:miter lim="800000"/>
              <a:headEnd/>
              <a:tailEnd/>
            </a:ln>
          </p:spPr>
          <p:txBody>
            <a:bodyPr lIns="0" tIns="0" rIns="0" bIns="0">
              <a:spAutoFit/>
            </a:bodyPr>
            <a:lstStyle/>
            <a:p>
              <a:pPr marL="0" marR="0" lvl="0" indent="0" algn="l" defTabSz="914400" rtl="0" eaLnBrk="1" fontAlgn="base" latinLnBrk="0" hangingPunct="1">
                <a:lnSpc>
                  <a:spcPct val="85000"/>
                </a:lnSpc>
                <a:spcBef>
                  <a:spcPct val="0"/>
                </a:spcBef>
                <a:spcAft>
                  <a:spcPct val="0"/>
                </a:spcAft>
                <a:buClrTx/>
                <a:buSzTx/>
                <a:buFontTx/>
                <a:buNone/>
                <a:tabLst/>
                <a:defRPr/>
              </a:pPr>
              <a:r>
                <a:rPr kumimoji="0" lang="en-US" altLang="el-GR" sz="2800" b="1" i="0" u="none" strike="noStrike" kern="1200" cap="none" spc="0" normalizeH="0" baseline="0" noProof="1" smtClean="0">
                  <a:ln>
                    <a:noFill/>
                  </a:ln>
                  <a:solidFill>
                    <a:srgbClr val="4C82AD"/>
                  </a:solidFill>
                  <a:effectLst/>
                  <a:uLnTx/>
                  <a:uFillTx/>
                  <a:latin typeface="Roboto" pitchFamily="2" charset="0"/>
                  <a:ea typeface="Roboto" pitchFamily="2" charset="0"/>
                  <a:cs typeface="Roboto" pitchFamily="2" charset="0"/>
                </a:rPr>
                <a:t>Open Data</a:t>
              </a:r>
              <a:endParaRPr kumimoji="0" lang="en-US" altLang="el-GR" sz="2800" b="1" i="0" u="none" strike="noStrike" kern="1200" cap="none" spc="0" normalizeH="0" baseline="0" noProof="1">
                <a:ln>
                  <a:noFill/>
                </a:ln>
                <a:solidFill>
                  <a:srgbClr val="4C82AD"/>
                </a:solidFill>
                <a:effectLst/>
                <a:uLnTx/>
                <a:uFillTx/>
                <a:latin typeface="Roboto" pitchFamily="2" charset="0"/>
                <a:ea typeface="Roboto" pitchFamily="2" charset="0"/>
                <a:cs typeface="Roboto" pitchFamily="2" charset="0"/>
              </a:endParaRPr>
            </a:p>
          </p:txBody>
        </p:sp>
        <p:sp>
          <p:nvSpPr>
            <p:cNvPr id="3083" name="Untertitel 2"/>
            <p:cNvSpPr>
              <a:spLocks/>
            </p:cNvSpPr>
            <p:nvPr/>
          </p:nvSpPr>
          <p:spPr bwMode="auto">
            <a:xfrm>
              <a:off x="3276" y="459"/>
              <a:ext cx="2382" cy="191"/>
            </a:xfrm>
            <a:prstGeom prst="rect">
              <a:avLst/>
            </a:prstGeom>
            <a:noFill/>
            <a:ln w="9525">
              <a:noFill/>
              <a:miter lim="800000"/>
              <a:headEnd/>
              <a:tailEnd/>
            </a:ln>
          </p:spPr>
          <p:txBody>
            <a:bodyPr lIns="0" tIns="0" rIns="0" bIns="0"/>
            <a:lstStyle/>
            <a:p>
              <a:pPr marL="0" marR="0" lvl="0" indent="0" algn="l" defTabSz="914400" rtl="0" eaLnBrk="1" fontAlgn="base" latinLnBrk="0" hangingPunct="1">
                <a:lnSpc>
                  <a:spcPct val="75000"/>
                </a:lnSpc>
                <a:spcBef>
                  <a:spcPct val="20000"/>
                </a:spcBef>
                <a:spcAft>
                  <a:spcPct val="0"/>
                </a:spcAft>
                <a:buClrTx/>
                <a:buSzTx/>
                <a:buFontTx/>
                <a:buNone/>
                <a:tabLst/>
                <a:defRPr/>
              </a:pPr>
              <a:r>
                <a:rPr kumimoji="0" lang="en-US" altLang="el-GR" sz="2800" b="0" i="0" u="none" strike="noStrike" kern="1200" cap="none" spc="0" normalizeH="0" baseline="0" noProof="1">
                  <a:ln>
                    <a:noFill/>
                  </a:ln>
                  <a:solidFill>
                    <a:srgbClr val="4C82AD"/>
                  </a:solidFill>
                  <a:effectLst/>
                  <a:uLnTx/>
                  <a:uFillTx/>
                  <a:latin typeface="Roboto" pitchFamily="2" charset="0"/>
                  <a:ea typeface="Roboto" pitchFamily="2" charset="0"/>
                  <a:cs typeface="Roboto" pitchFamily="2" charset="0"/>
                </a:rPr>
                <a:t> </a:t>
              </a:r>
            </a:p>
          </p:txBody>
        </p:sp>
      </p:grpSp>
      <p:sp>
        <p:nvSpPr>
          <p:cNvPr id="3081" name="Slide Number Placeholder 3"/>
          <p:cNvSpPr txBox="1">
            <a:spLocks/>
          </p:cNvSpPr>
          <p:nvPr/>
        </p:nvSpPr>
        <p:spPr bwMode="auto">
          <a:xfrm>
            <a:off x="134938" y="4562475"/>
            <a:ext cx="669925" cy="357188"/>
          </a:xfrm>
          <a:prstGeom prst="rect">
            <a:avLst/>
          </a:prstGeom>
          <a:noFill/>
          <a:ln w="9525">
            <a:noFill/>
            <a:miter lim="800000"/>
            <a:headEnd/>
            <a:tailEnd/>
          </a:ln>
          <a:effec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fld id="{91E3B621-728A-4EF6-A831-FF8C3F990166}" type="slidenum">
              <a:rPr kumimoji="0" lang="en-US" altLang="el-GR" sz="1400" b="0" i="0" u="none" strike="noStrike" kern="1200" cap="none" spc="0" normalizeH="0" baseline="0" noProof="0">
                <a:ln>
                  <a:noFill/>
                </a:ln>
                <a:solidFill>
                  <a:srgbClr val="000000"/>
                </a:solidFill>
                <a:effectLst/>
                <a:uLnTx/>
                <a:uFillTx/>
                <a:latin typeface="Roboto Bk" pitchFamily="2" charset="0"/>
                <a:ea typeface="Roboto Bk" pitchFamily="2" charset="0"/>
                <a:cs typeface="Roboto Bk" pitchFamily="2" charset="0"/>
              </a:rPr>
              <a:pPr marL="0" marR="0" lvl="0" indent="0" algn="l" defTabSz="914400" rtl="0" eaLnBrk="1" fontAlgn="base" latinLnBrk="0" hangingPunct="1">
                <a:lnSpc>
                  <a:spcPct val="100000"/>
                </a:lnSpc>
                <a:spcBef>
                  <a:spcPct val="0"/>
                </a:spcBef>
                <a:spcAft>
                  <a:spcPct val="0"/>
                </a:spcAft>
                <a:buClrTx/>
                <a:buSzTx/>
                <a:buFontTx/>
                <a:buNone/>
                <a:tabLst/>
                <a:defRPr/>
              </a:pPr>
              <a:t>16</a:t>
            </a:fld>
            <a:endParaRPr kumimoji="0" lang="en-US" altLang="el-GR" sz="1400" b="0" i="0" u="none" strike="noStrike" kern="1200" cap="none" spc="0" normalizeH="0" baseline="0" noProof="0">
              <a:ln>
                <a:noFill/>
              </a:ln>
              <a:solidFill>
                <a:srgbClr val="000000"/>
              </a:solidFill>
              <a:effectLst/>
              <a:uLnTx/>
              <a:uFillTx/>
              <a:latin typeface="Roboto Bk" pitchFamily="2" charset="0"/>
              <a:ea typeface="Roboto Bk" pitchFamily="2" charset="0"/>
              <a:cs typeface="Roboto Bk" pitchFamily="2" charset="0"/>
            </a:endParaRPr>
          </a:p>
        </p:txBody>
      </p:sp>
      <p:sp>
        <p:nvSpPr>
          <p:cNvPr id="11" name="Untertitel 2">
            <a:extLst>
              <a:ext uri="{FF2B5EF4-FFF2-40B4-BE49-F238E27FC236}">
                <a16:creationId xmlns="" xmlns:a16="http://schemas.microsoft.com/office/drawing/2014/main" id="{FDA5B832-3AB1-4848-AF9B-ED6892D98066}"/>
              </a:ext>
            </a:extLst>
          </p:cNvPr>
          <p:cNvSpPr>
            <a:spLocks/>
          </p:cNvSpPr>
          <p:nvPr/>
        </p:nvSpPr>
        <p:spPr bwMode="auto">
          <a:xfrm>
            <a:off x="134938" y="3423708"/>
            <a:ext cx="1398893" cy="852487"/>
          </a:xfrm>
          <a:prstGeom prst="rect">
            <a:avLst/>
          </a:prstGeom>
          <a:noFill/>
          <a:ln w="9525">
            <a:noFill/>
            <a:miter lim="800000"/>
            <a:headEnd/>
            <a:tailEnd/>
          </a:ln>
        </p:spPr>
        <p:txBody>
          <a:bodyPr lIns="0" tIns="0" rIns="0" bIns="0"/>
          <a:lstStyle/>
          <a:p>
            <a:pPr algn="l">
              <a:spcBef>
                <a:spcPct val="20000"/>
              </a:spcBef>
            </a:pPr>
            <a:r>
              <a:rPr lang="en-US" altLang="el-GR" sz="1400" noProof="1">
                <a:solidFill>
                  <a:srgbClr val="006C87"/>
                </a:solidFill>
                <a:latin typeface="Roboto" pitchFamily="2" charset="0"/>
                <a:ea typeface="Roboto" pitchFamily="2" charset="0"/>
                <a:cs typeface="Roboto" pitchFamily="2" charset="0"/>
              </a:rPr>
              <a:t>ECLI and Beyond </a:t>
            </a:r>
          </a:p>
          <a:p>
            <a:pPr algn="l">
              <a:spcBef>
                <a:spcPct val="20000"/>
              </a:spcBef>
            </a:pPr>
            <a:r>
              <a:rPr lang="en-US" altLang="el-GR" sz="1400" noProof="1">
                <a:solidFill>
                  <a:srgbClr val="006C87"/>
                </a:solidFill>
                <a:latin typeface="Roboto" pitchFamily="2" charset="0"/>
                <a:ea typeface="Roboto" pitchFamily="2" charset="0"/>
                <a:cs typeface="Roboto" pitchFamily="2" charset="0"/>
              </a:rPr>
              <a:t>Athens</a:t>
            </a:r>
          </a:p>
          <a:p>
            <a:pPr algn="l">
              <a:spcBef>
                <a:spcPct val="20000"/>
              </a:spcBef>
            </a:pPr>
            <a:r>
              <a:rPr lang="en-US" altLang="el-GR" sz="1400" noProof="1">
                <a:solidFill>
                  <a:srgbClr val="006C87"/>
                </a:solidFill>
                <a:latin typeface="Roboto" pitchFamily="2" charset="0"/>
                <a:ea typeface="Roboto" pitchFamily="2" charset="0"/>
                <a:cs typeface="Roboto" pitchFamily="2" charset="0"/>
              </a:rPr>
              <a:t>8 June 2017</a:t>
            </a:r>
          </a:p>
        </p:txBody>
      </p:sp>
      <p:graphicFrame>
        <p:nvGraphicFramePr>
          <p:cNvPr id="8" name="Chart 3">
            <a:extLst>
              <a:ext uri="{FF2B5EF4-FFF2-40B4-BE49-F238E27FC236}">
                <a16:creationId xmlns:lc="http://schemas.openxmlformats.org/drawingml/2006/lockedCanvas" xmlns:a16="http://schemas.microsoft.com/office/drawing/2014/main" xmlns:xdr="http://schemas.openxmlformats.org/drawingml/2006/spreadsheetDrawing" xmlns="" id="{4E8FFF08-467D-490A-998A-B39AD4615CA3}"/>
              </a:ext>
            </a:extLst>
          </p:cNvPr>
          <p:cNvGraphicFramePr>
            <a:graphicFrameLocks/>
          </p:cNvGraphicFramePr>
          <p:nvPr>
            <p:extLst>
              <p:ext uri="{D42A27DB-BD31-4B8C-83A1-F6EECF244321}">
                <p14:modId xmlns:p14="http://schemas.microsoft.com/office/powerpoint/2010/main" val="1841205760"/>
              </p:ext>
            </p:extLst>
          </p:nvPr>
        </p:nvGraphicFramePr>
        <p:xfrm>
          <a:off x="2736057" y="976312"/>
          <a:ext cx="5159714" cy="3878717"/>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846952676"/>
      </p:ext>
    </p:extLst>
  </p:cSld>
  <p:clrMapOvr>
    <a:masterClrMapping/>
  </p:clrMapOvr>
  <p:transition spd="slow">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17" name="Rectangle 21"/>
          <p:cNvSpPr>
            <a:spLocks noChangeArrowheads="1"/>
          </p:cNvSpPr>
          <p:nvPr/>
        </p:nvSpPr>
        <p:spPr bwMode="auto">
          <a:xfrm>
            <a:off x="1898650" y="357188"/>
            <a:ext cx="46038" cy="608012"/>
          </a:xfrm>
          <a:prstGeom prst="rect">
            <a:avLst/>
          </a:prstGeom>
          <a:solidFill>
            <a:srgbClr val="4C82AD"/>
          </a:solidFill>
          <a:ln w="9525">
            <a:noFill/>
            <a:miter lim="800000"/>
            <a:headEnd/>
            <a:tailEnd/>
          </a:ln>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endParaRPr kumimoji="0" lang="el-GR" altLang="el-GR" sz="1800" b="0" i="0" u="none" strike="noStrike" kern="1200" cap="none" spc="0" normalizeH="0" baseline="0" noProof="0">
              <a:ln>
                <a:noFill/>
              </a:ln>
              <a:solidFill>
                <a:srgbClr val="000000"/>
              </a:solidFill>
              <a:effectLst/>
              <a:uLnTx/>
              <a:uFillTx/>
              <a:latin typeface="Arial" charset="0"/>
              <a:ea typeface="+mn-ea"/>
              <a:cs typeface="+mn-cs"/>
            </a:endParaRPr>
          </a:p>
        </p:txBody>
      </p:sp>
      <p:grpSp>
        <p:nvGrpSpPr>
          <p:cNvPr id="2" name="Group 25"/>
          <p:cNvGrpSpPr>
            <a:grpSpLocks/>
          </p:cNvGrpSpPr>
          <p:nvPr/>
        </p:nvGrpSpPr>
        <p:grpSpPr bwMode="auto">
          <a:xfrm>
            <a:off x="2120900" y="346075"/>
            <a:ext cx="6842478" cy="600075"/>
            <a:chOff x="3275" y="147"/>
            <a:chExt cx="2383" cy="503"/>
          </a:xfrm>
        </p:grpSpPr>
        <p:sp>
          <p:nvSpPr>
            <p:cNvPr id="3082" name="Titel 1"/>
            <p:cNvSpPr>
              <a:spLocks/>
            </p:cNvSpPr>
            <p:nvPr/>
          </p:nvSpPr>
          <p:spPr bwMode="auto">
            <a:xfrm>
              <a:off x="3275" y="147"/>
              <a:ext cx="2353" cy="307"/>
            </a:xfrm>
            <a:prstGeom prst="rect">
              <a:avLst/>
            </a:prstGeom>
            <a:noFill/>
            <a:ln w="9525">
              <a:noFill/>
              <a:miter lim="800000"/>
              <a:headEnd/>
              <a:tailEnd/>
            </a:ln>
          </p:spPr>
          <p:txBody>
            <a:bodyPr lIns="0" tIns="0" rIns="0" bIns="0">
              <a:spAutoFit/>
            </a:bodyPr>
            <a:lstStyle/>
            <a:p>
              <a:pPr marL="0" marR="0" lvl="0" indent="0" algn="l" defTabSz="914400" rtl="0" eaLnBrk="1" fontAlgn="base" latinLnBrk="0" hangingPunct="1">
                <a:lnSpc>
                  <a:spcPct val="85000"/>
                </a:lnSpc>
                <a:spcBef>
                  <a:spcPct val="0"/>
                </a:spcBef>
                <a:spcAft>
                  <a:spcPct val="0"/>
                </a:spcAft>
                <a:buClrTx/>
                <a:buSzTx/>
                <a:buFontTx/>
                <a:buNone/>
                <a:tabLst/>
                <a:defRPr/>
              </a:pPr>
              <a:r>
                <a:rPr kumimoji="0" lang="en-US" altLang="el-GR" sz="2800" b="1" i="0" u="none" strike="noStrike" kern="1200" cap="none" spc="0" normalizeH="0" baseline="0" noProof="1" smtClean="0">
                  <a:ln>
                    <a:noFill/>
                  </a:ln>
                  <a:solidFill>
                    <a:srgbClr val="4C82AD"/>
                  </a:solidFill>
                  <a:effectLst/>
                  <a:uLnTx/>
                  <a:uFillTx/>
                  <a:latin typeface="Roboto" pitchFamily="2" charset="0"/>
                  <a:ea typeface="Roboto" pitchFamily="2" charset="0"/>
                  <a:cs typeface="Roboto" pitchFamily="2" charset="0"/>
                </a:rPr>
                <a:t>Citation Guidelines</a:t>
              </a:r>
              <a:endParaRPr kumimoji="0" lang="en-US" altLang="el-GR" sz="2800" b="1" i="0" u="none" strike="noStrike" kern="1200" cap="none" spc="0" normalizeH="0" baseline="0" noProof="1">
                <a:ln>
                  <a:noFill/>
                </a:ln>
                <a:solidFill>
                  <a:srgbClr val="4C82AD"/>
                </a:solidFill>
                <a:effectLst/>
                <a:uLnTx/>
                <a:uFillTx/>
                <a:latin typeface="Roboto" pitchFamily="2" charset="0"/>
                <a:ea typeface="Roboto" pitchFamily="2" charset="0"/>
                <a:cs typeface="Roboto" pitchFamily="2" charset="0"/>
              </a:endParaRPr>
            </a:p>
          </p:txBody>
        </p:sp>
        <p:sp>
          <p:nvSpPr>
            <p:cNvPr id="3083" name="Untertitel 2"/>
            <p:cNvSpPr>
              <a:spLocks/>
            </p:cNvSpPr>
            <p:nvPr/>
          </p:nvSpPr>
          <p:spPr bwMode="auto">
            <a:xfrm>
              <a:off x="3276" y="459"/>
              <a:ext cx="2382" cy="191"/>
            </a:xfrm>
            <a:prstGeom prst="rect">
              <a:avLst/>
            </a:prstGeom>
            <a:noFill/>
            <a:ln w="9525">
              <a:noFill/>
              <a:miter lim="800000"/>
              <a:headEnd/>
              <a:tailEnd/>
            </a:ln>
          </p:spPr>
          <p:txBody>
            <a:bodyPr lIns="0" tIns="0" rIns="0" bIns="0"/>
            <a:lstStyle/>
            <a:p>
              <a:pPr marL="0" marR="0" lvl="0" indent="0" algn="l" defTabSz="914400" rtl="0" eaLnBrk="1" fontAlgn="base" latinLnBrk="0" hangingPunct="1">
                <a:lnSpc>
                  <a:spcPct val="75000"/>
                </a:lnSpc>
                <a:spcBef>
                  <a:spcPct val="20000"/>
                </a:spcBef>
                <a:spcAft>
                  <a:spcPct val="0"/>
                </a:spcAft>
                <a:buClrTx/>
                <a:buSzTx/>
                <a:buFontTx/>
                <a:buNone/>
                <a:tabLst/>
                <a:defRPr/>
              </a:pPr>
              <a:r>
                <a:rPr kumimoji="0" lang="en-US" altLang="el-GR" sz="2800" b="0" i="0" u="none" strike="noStrike" kern="1200" cap="none" spc="0" normalizeH="0" baseline="0" noProof="1">
                  <a:ln>
                    <a:noFill/>
                  </a:ln>
                  <a:solidFill>
                    <a:srgbClr val="4C82AD"/>
                  </a:solidFill>
                  <a:effectLst/>
                  <a:uLnTx/>
                  <a:uFillTx/>
                  <a:latin typeface="Roboto" pitchFamily="2" charset="0"/>
                  <a:ea typeface="Roboto" pitchFamily="2" charset="0"/>
                  <a:cs typeface="Roboto" pitchFamily="2" charset="0"/>
                </a:rPr>
                <a:t> </a:t>
              </a:r>
            </a:p>
          </p:txBody>
        </p:sp>
      </p:grpSp>
      <p:sp>
        <p:nvSpPr>
          <p:cNvPr id="3081" name="Slide Number Placeholder 3"/>
          <p:cNvSpPr txBox="1">
            <a:spLocks/>
          </p:cNvSpPr>
          <p:nvPr/>
        </p:nvSpPr>
        <p:spPr bwMode="auto">
          <a:xfrm>
            <a:off x="134938" y="4562475"/>
            <a:ext cx="669925" cy="357188"/>
          </a:xfrm>
          <a:prstGeom prst="rect">
            <a:avLst/>
          </a:prstGeom>
          <a:noFill/>
          <a:ln w="9525">
            <a:noFill/>
            <a:miter lim="800000"/>
            <a:headEnd/>
            <a:tailEnd/>
          </a:ln>
          <a:effec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fld id="{91E3B621-728A-4EF6-A831-FF8C3F990166}" type="slidenum">
              <a:rPr kumimoji="0" lang="en-US" altLang="el-GR" sz="1400" b="0" i="0" u="none" strike="noStrike" kern="1200" cap="none" spc="0" normalizeH="0" baseline="0" noProof="0">
                <a:ln>
                  <a:noFill/>
                </a:ln>
                <a:solidFill>
                  <a:srgbClr val="000000"/>
                </a:solidFill>
                <a:effectLst/>
                <a:uLnTx/>
                <a:uFillTx/>
                <a:latin typeface="Roboto Bk" pitchFamily="2" charset="0"/>
                <a:ea typeface="Roboto Bk" pitchFamily="2" charset="0"/>
                <a:cs typeface="Roboto Bk" pitchFamily="2" charset="0"/>
              </a:rPr>
              <a:pPr marL="0" marR="0" lvl="0" indent="0" algn="l" defTabSz="914400" rtl="0" eaLnBrk="1" fontAlgn="base" latinLnBrk="0" hangingPunct="1">
                <a:lnSpc>
                  <a:spcPct val="100000"/>
                </a:lnSpc>
                <a:spcBef>
                  <a:spcPct val="0"/>
                </a:spcBef>
                <a:spcAft>
                  <a:spcPct val="0"/>
                </a:spcAft>
                <a:buClrTx/>
                <a:buSzTx/>
                <a:buFontTx/>
                <a:buNone/>
                <a:tabLst/>
                <a:defRPr/>
              </a:pPr>
              <a:t>17</a:t>
            </a:fld>
            <a:endParaRPr kumimoji="0" lang="en-US" altLang="el-GR" sz="1400" b="0" i="0" u="none" strike="noStrike" kern="1200" cap="none" spc="0" normalizeH="0" baseline="0" noProof="0">
              <a:ln>
                <a:noFill/>
              </a:ln>
              <a:solidFill>
                <a:srgbClr val="000000"/>
              </a:solidFill>
              <a:effectLst/>
              <a:uLnTx/>
              <a:uFillTx/>
              <a:latin typeface="Roboto Bk" pitchFamily="2" charset="0"/>
              <a:ea typeface="Roboto Bk" pitchFamily="2" charset="0"/>
              <a:cs typeface="Roboto Bk" pitchFamily="2" charset="0"/>
            </a:endParaRPr>
          </a:p>
        </p:txBody>
      </p:sp>
      <p:sp>
        <p:nvSpPr>
          <p:cNvPr id="11" name="Untertitel 2">
            <a:extLst>
              <a:ext uri="{FF2B5EF4-FFF2-40B4-BE49-F238E27FC236}">
                <a16:creationId xmlns="" xmlns:a16="http://schemas.microsoft.com/office/drawing/2014/main" id="{FDA5B832-3AB1-4848-AF9B-ED6892D98066}"/>
              </a:ext>
            </a:extLst>
          </p:cNvPr>
          <p:cNvSpPr>
            <a:spLocks/>
          </p:cNvSpPr>
          <p:nvPr/>
        </p:nvSpPr>
        <p:spPr bwMode="auto">
          <a:xfrm>
            <a:off x="134938" y="3423708"/>
            <a:ext cx="1398893" cy="852487"/>
          </a:xfrm>
          <a:prstGeom prst="rect">
            <a:avLst/>
          </a:prstGeom>
          <a:noFill/>
          <a:ln w="9525">
            <a:noFill/>
            <a:miter lim="800000"/>
            <a:headEnd/>
            <a:tailEnd/>
          </a:ln>
        </p:spPr>
        <p:txBody>
          <a:bodyPr lIns="0" tIns="0" rIns="0" bIns="0"/>
          <a:lstStyle/>
          <a:p>
            <a:pPr algn="l">
              <a:spcBef>
                <a:spcPct val="20000"/>
              </a:spcBef>
            </a:pPr>
            <a:r>
              <a:rPr lang="en-US" altLang="el-GR" sz="1400" noProof="1">
                <a:solidFill>
                  <a:srgbClr val="006C87"/>
                </a:solidFill>
                <a:latin typeface="Roboto" pitchFamily="2" charset="0"/>
                <a:ea typeface="Roboto" pitchFamily="2" charset="0"/>
                <a:cs typeface="Roboto" pitchFamily="2" charset="0"/>
              </a:rPr>
              <a:t>ECLI and Beyond </a:t>
            </a:r>
          </a:p>
          <a:p>
            <a:pPr algn="l">
              <a:spcBef>
                <a:spcPct val="20000"/>
              </a:spcBef>
            </a:pPr>
            <a:r>
              <a:rPr lang="en-US" altLang="el-GR" sz="1400" noProof="1">
                <a:solidFill>
                  <a:srgbClr val="006C87"/>
                </a:solidFill>
                <a:latin typeface="Roboto" pitchFamily="2" charset="0"/>
                <a:ea typeface="Roboto" pitchFamily="2" charset="0"/>
                <a:cs typeface="Roboto" pitchFamily="2" charset="0"/>
              </a:rPr>
              <a:t>Athens</a:t>
            </a:r>
          </a:p>
          <a:p>
            <a:pPr algn="l">
              <a:spcBef>
                <a:spcPct val="20000"/>
              </a:spcBef>
            </a:pPr>
            <a:r>
              <a:rPr lang="en-US" altLang="el-GR" sz="1400" noProof="1">
                <a:solidFill>
                  <a:srgbClr val="006C87"/>
                </a:solidFill>
                <a:latin typeface="Roboto" pitchFamily="2" charset="0"/>
                <a:ea typeface="Roboto" pitchFamily="2" charset="0"/>
                <a:cs typeface="Roboto" pitchFamily="2" charset="0"/>
              </a:rPr>
              <a:t>8 June 2017</a:t>
            </a:r>
          </a:p>
        </p:txBody>
      </p:sp>
      <p:graphicFrame>
        <p:nvGraphicFramePr>
          <p:cNvPr id="8" name="Chart 1">
            <a:extLst>
              <a:ext uri="{FF2B5EF4-FFF2-40B4-BE49-F238E27FC236}">
                <a16:creationId xmlns:lc="http://schemas.openxmlformats.org/drawingml/2006/lockedCanvas" xmlns:a16="http://schemas.microsoft.com/office/drawing/2014/main" xmlns:xdr="http://schemas.openxmlformats.org/drawingml/2006/spreadsheetDrawing" xmlns="" id="{E6760ECC-9569-4AE3-9F43-2E08415F96A6}"/>
              </a:ext>
            </a:extLst>
          </p:cNvPr>
          <p:cNvGraphicFramePr>
            <a:graphicFrameLocks/>
          </p:cNvGraphicFramePr>
          <p:nvPr>
            <p:extLst>
              <p:ext uri="{D42A27DB-BD31-4B8C-83A1-F6EECF244321}">
                <p14:modId xmlns:p14="http://schemas.microsoft.com/office/powerpoint/2010/main" val="1466680025"/>
              </p:ext>
            </p:extLst>
          </p:nvPr>
        </p:nvGraphicFramePr>
        <p:xfrm>
          <a:off x="2286000" y="1200150"/>
          <a:ext cx="6096000" cy="3560536"/>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2314563678"/>
      </p:ext>
    </p:extLst>
  </p:cSld>
  <p:clrMapOvr>
    <a:masterClrMapping/>
  </p:clrMapOvr>
  <p:transition spd="slow">
    <p:fad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17" name="Rectangle 21"/>
          <p:cNvSpPr>
            <a:spLocks noChangeArrowheads="1"/>
          </p:cNvSpPr>
          <p:nvPr/>
        </p:nvSpPr>
        <p:spPr bwMode="auto">
          <a:xfrm>
            <a:off x="1898650" y="357188"/>
            <a:ext cx="46038" cy="608012"/>
          </a:xfrm>
          <a:prstGeom prst="rect">
            <a:avLst/>
          </a:prstGeom>
          <a:solidFill>
            <a:srgbClr val="4C82AD"/>
          </a:solidFill>
          <a:ln w="9525">
            <a:noFill/>
            <a:miter lim="800000"/>
            <a:headEnd/>
            <a:tailEnd/>
          </a:ln>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endParaRPr kumimoji="0" lang="el-GR" altLang="el-GR" sz="1800" b="0" i="0" u="none" strike="noStrike" kern="1200" cap="none" spc="0" normalizeH="0" baseline="0" noProof="0">
              <a:ln>
                <a:noFill/>
              </a:ln>
              <a:solidFill>
                <a:srgbClr val="000000"/>
              </a:solidFill>
              <a:effectLst/>
              <a:uLnTx/>
              <a:uFillTx/>
              <a:latin typeface="Arial" charset="0"/>
              <a:ea typeface="+mn-ea"/>
              <a:cs typeface="+mn-cs"/>
            </a:endParaRPr>
          </a:p>
        </p:txBody>
      </p:sp>
      <p:grpSp>
        <p:nvGrpSpPr>
          <p:cNvPr id="2" name="Group 25"/>
          <p:cNvGrpSpPr>
            <a:grpSpLocks/>
          </p:cNvGrpSpPr>
          <p:nvPr/>
        </p:nvGrpSpPr>
        <p:grpSpPr bwMode="auto">
          <a:xfrm>
            <a:off x="2120900" y="346075"/>
            <a:ext cx="6842478" cy="600075"/>
            <a:chOff x="3275" y="147"/>
            <a:chExt cx="2383" cy="503"/>
          </a:xfrm>
        </p:grpSpPr>
        <p:sp>
          <p:nvSpPr>
            <p:cNvPr id="3082" name="Titel 1"/>
            <p:cNvSpPr>
              <a:spLocks/>
            </p:cNvSpPr>
            <p:nvPr/>
          </p:nvSpPr>
          <p:spPr bwMode="auto">
            <a:xfrm>
              <a:off x="3275" y="147"/>
              <a:ext cx="2353" cy="307"/>
            </a:xfrm>
            <a:prstGeom prst="rect">
              <a:avLst/>
            </a:prstGeom>
            <a:noFill/>
            <a:ln w="9525">
              <a:noFill/>
              <a:miter lim="800000"/>
              <a:headEnd/>
              <a:tailEnd/>
            </a:ln>
          </p:spPr>
          <p:txBody>
            <a:bodyPr lIns="0" tIns="0" rIns="0" bIns="0">
              <a:spAutoFit/>
            </a:bodyPr>
            <a:lstStyle/>
            <a:p>
              <a:pPr marL="0" marR="0" lvl="0" indent="0" algn="l" defTabSz="914400" rtl="0" eaLnBrk="1" fontAlgn="base" latinLnBrk="0" hangingPunct="1">
                <a:lnSpc>
                  <a:spcPct val="85000"/>
                </a:lnSpc>
                <a:spcBef>
                  <a:spcPct val="0"/>
                </a:spcBef>
                <a:spcAft>
                  <a:spcPct val="0"/>
                </a:spcAft>
                <a:buClrTx/>
                <a:buSzTx/>
                <a:buFontTx/>
                <a:buNone/>
                <a:tabLst/>
                <a:defRPr/>
              </a:pPr>
              <a:r>
                <a:rPr kumimoji="0" lang="en-US" altLang="el-GR" sz="2800" b="1" i="0" u="none" strike="noStrike" kern="1200" cap="none" spc="0" normalizeH="0" baseline="0" noProof="1" smtClean="0">
                  <a:ln>
                    <a:noFill/>
                  </a:ln>
                  <a:solidFill>
                    <a:srgbClr val="4C82AD"/>
                  </a:solidFill>
                  <a:effectLst/>
                  <a:uLnTx/>
                  <a:uFillTx/>
                  <a:latin typeface="Roboto" pitchFamily="2" charset="0"/>
                  <a:ea typeface="Roboto" pitchFamily="2" charset="0"/>
                  <a:cs typeface="Roboto" pitchFamily="2" charset="0"/>
                </a:rPr>
                <a:t>Citation Styles</a:t>
              </a:r>
              <a:endParaRPr kumimoji="0" lang="en-US" altLang="el-GR" sz="2800" b="1" i="0" u="none" strike="noStrike" kern="1200" cap="none" spc="0" normalizeH="0" baseline="0" noProof="1">
                <a:ln>
                  <a:noFill/>
                </a:ln>
                <a:solidFill>
                  <a:srgbClr val="4C82AD"/>
                </a:solidFill>
                <a:effectLst/>
                <a:uLnTx/>
                <a:uFillTx/>
                <a:latin typeface="Roboto" pitchFamily="2" charset="0"/>
                <a:ea typeface="Roboto" pitchFamily="2" charset="0"/>
                <a:cs typeface="Roboto" pitchFamily="2" charset="0"/>
              </a:endParaRPr>
            </a:p>
          </p:txBody>
        </p:sp>
        <p:sp>
          <p:nvSpPr>
            <p:cNvPr id="3083" name="Untertitel 2"/>
            <p:cNvSpPr>
              <a:spLocks/>
            </p:cNvSpPr>
            <p:nvPr/>
          </p:nvSpPr>
          <p:spPr bwMode="auto">
            <a:xfrm>
              <a:off x="3276" y="459"/>
              <a:ext cx="2382" cy="191"/>
            </a:xfrm>
            <a:prstGeom prst="rect">
              <a:avLst/>
            </a:prstGeom>
            <a:noFill/>
            <a:ln w="9525">
              <a:noFill/>
              <a:miter lim="800000"/>
              <a:headEnd/>
              <a:tailEnd/>
            </a:ln>
          </p:spPr>
          <p:txBody>
            <a:bodyPr lIns="0" tIns="0" rIns="0" bIns="0"/>
            <a:lstStyle/>
            <a:p>
              <a:pPr marL="0" marR="0" lvl="0" indent="0" algn="l" defTabSz="914400" rtl="0" eaLnBrk="1" fontAlgn="base" latinLnBrk="0" hangingPunct="1">
                <a:lnSpc>
                  <a:spcPct val="75000"/>
                </a:lnSpc>
                <a:spcBef>
                  <a:spcPct val="20000"/>
                </a:spcBef>
                <a:spcAft>
                  <a:spcPct val="0"/>
                </a:spcAft>
                <a:buClrTx/>
                <a:buSzTx/>
                <a:buFontTx/>
                <a:buNone/>
                <a:tabLst/>
                <a:defRPr/>
              </a:pPr>
              <a:r>
                <a:rPr kumimoji="0" lang="en-US" altLang="el-GR" sz="2800" b="0" i="0" u="none" strike="noStrike" kern="1200" cap="none" spc="0" normalizeH="0" baseline="0" noProof="1">
                  <a:ln>
                    <a:noFill/>
                  </a:ln>
                  <a:solidFill>
                    <a:srgbClr val="4C82AD"/>
                  </a:solidFill>
                  <a:effectLst/>
                  <a:uLnTx/>
                  <a:uFillTx/>
                  <a:latin typeface="Roboto" pitchFamily="2" charset="0"/>
                  <a:ea typeface="Roboto" pitchFamily="2" charset="0"/>
                  <a:cs typeface="Roboto" pitchFamily="2" charset="0"/>
                </a:rPr>
                <a:t> </a:t>
              </a:r>
            </a:p>
          </p:txBody>
        </p:sp>
      </p:grpSp>
      <p:sp>
        <p:nvSpPr>
          <p:cNvPr id="3081" name="Slide Number Placeholder 3"/>
          <p:cNvSpPr txBox="1">
            <a:spLocks/>
          </p:cNvSpPr>
          <p:nvPr/>
        </p:nvSpPr>
        <p:spPr bwMode="auto">
          <a:xfrm>
            <a:off x="134938" y="4562475"/>
            <a:ext cx="669925" cy="357188"/>
          </a:xfrm>
          <a:prstGeom prst="rect">
            <a:avLst/>
          </a:prstGeom>
          <a:noFill/>
          <a:ln w="9525">
            <a:noFill/>
            <a:miter lim="800000"/>
            <a:headEnd/>
            <a:tailEnd/>
          </a:ln>
          <a:effec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fld id="{91E3B621-728A-4EF6-A831-FF8C3F990166}" type="slidenum">
              <a:rPr kumimoji="0" lang="en-US" altLang="el-GR" sz="1400" b="0" i="0" u="none" strike="noStrike" kern="1200" cap="none" spc="0" normalizeH="0" baseline="0" noProof="0">
                <a:ln>
                  <a:noFill/>
                </a:ln>
                <a:solidFill>
                  <a:srgbClr val="000000"/>
                </a:solidFill>
                <a:effectLst/>
                <a:uLnTx/>
                <a:uFillTx/>
                <a:latin typeface="Roboto Bk" pitchFamily="2" charset="0"/>
                <a:ea typeface="Roboto Bk" pitchFamily="2" charset="0"/>
                <a:cs typeface="Roboto Bk" pitchFamily="2" charset="0"/>
              </a:rPr>
              <a:pPr marL="0" marR="0" lvl="0" indent="0" algn="l" defTabSz="914400" rtl="0" eaLnBrk="1" fontAlgn="base" latinLnBrk="0" hangingPunct="1">
                <a:lnSpc>
                  <a:spcPct val="100000"/>
                </a:lnSpc>
                <a:spcBef>
                  <a:spcPct val="0"/>
                </a:spcBef>
                <a:spcAft>
                  <a:spcPct val="0"/>
                </a:spcAft>
                <a:buClrTx/>
                <a:buSzTx/>
                <a:buFontTx/>
                <a:buNone/>
                <a:tabLst/>
                <a:defRPr/>
              </a:pPr>
              <a:t>18</a:t>
            </a:fld>
            <a:endParaRPr kumimoji="0" lang="en-US" altLang="el-GR" sz="1400" b="0" i="0" u="none" strike="noStrike" kern="1200" cap="none" spc="0" normalizeH="0" baseline="0" noProof="0">
              <a:ln>
                <a:noFill/>
              </a:ln>
              <a:solidFill>
                <a:srgbClr val="000000"/>
              </a:solidFill>
              <a:effectLst/>
              <a:uLnTx/>
              <a:uFillTx/>
              <a:latin typeface="Roboto Bk" pitchFamily="2" charset="0"/>
              <a:ea typeface="Roboto Bk" pitchFamily="2" charset="0"/>
              <a:cs typeface="Roboto Bk" pitchFamily="2" charset="0"/>
            </a:endParaRPr>
          </a:p>
        </p:txBody>
      </p:sp>
      <p:sp>
        <p:nvSpPr>
          <p:cNvPr id="11" name="Untertitel 2">
            <a:extLst>
              <a:ext uri="{FF2B5EF4-FFF2-40B4-BE49-F238E27FC236}">
                <a16:creationId xmlns="" xmlns:a16="http://schemas.microsoft.com/office/drawing/2014/main" id="{FDA5B832-3AB1-4848-AF9B-ED6892D98066}"/>
              </a:ext>
            </a:extLst>
          </p:cNvPr>
          <p:cNvSpPr>
            <a:spLocks/>
          </p:cNvSpPr>
          <p:nvPr/>
        </p:nvSpPr>
        <p:spPr bwMode="auto">
          <a:xfrm>
            <a:off x="134938" y="3423708"/>
            <a:ext cx="1398893" cy="852487"/>
          </a:xfrm>
          <a:prstGeom prst="rect">
            <a:avLst/>
          </a:prstGeom>
          <a:noFill/>
          <a:ln w="9525">
            <a:noFill/>
            <a:miter lim="800000"/>
            <a:headEnd/>
            <a:tailEnd/>
          </a:ln>
        </p:spPr>
        <p:txBody>
          <a:bodyPr lIns="0" tIns="0" rIns="0" bIns="0"/>
          <a:lstStyle/>
          <a:p>
            <a:pPr algn="l">
              <a:spcBef>
                <a:spcPct val="20000"/>
              </a:spcBef>
            </a:pPr>
            <a:r>
              <a:rPr lang="en-US" altLang="el-GR" sz="1400" noProof="1">
                <a:solidFill>
                  <a:srgbClr val="006C87"/>
                </a:solidFill>
                <a:latin typeface="Roboto" pitchFamily="2" charset="0"/>
                <a:ea typeface="Roboto" pitchFamily="2" charset="0"/>
                <a:cs typeface="Roboto" pitchFamily="2" charset="0"/>
              </a:rPr>
              <a:t>ECLI and Beyond </a:t>
            </a:r>
          </a:p>
          <a:p>
            <a:pPr algn="l">
              <a:spcBef>
                <a:spcPct val="20000"/>
              </a:spcBef>
            </a:pPr>
            <a:r>
              <a:rPr lang="en-US" altLang="el-GR" sz="1400" noProof="1">
                <a:solidFill>
                  <a:srgbClr val="006C87"/>
                </a:solidFill>
                <a:latin typeface="Roboto" pitchFamily="2" charset="0"/>
                <a:ea typeface="Roboto" pitchFamily="2" charset="0"/>
                <a:cs typeface="Roboto" pitchFamily="2" charset="0"/>
              </a:rPr>
              <a:t>Athens</a:t>
            </a:r>
          </a:p>
          <a:p>
            <a:pPr algn="l">
              <a:spcBef>
                <a:spcPct val="20000"/>
              </a:spcBef>
            </a:pPr>
            <a:r>
              <a:rPr lang="en-US" altLang="el-GR" sz="1400" noProof="1">
                <a:solidFill>
                  <a:srgbClr val="006C87"/>
                </a:solidFill>
                <a:latin typeface="Roboto" pitchFamily="2" charset="0"/>
                <a:ea typeface="Roboto" pitchFamily="2" charset="0"/>
                <a:cs typeface="Roboto" pitchFamily="2" charset="0"/>
              </a:rPr>
              <a:t>8 June 2017</a:t>
            </a:r>
          </a:p>
        </p:txBody>
      </p:sp>
      <p:graphicFrame>
        <p:nvGraphicFramePr>
          <p:cNvPr id="8" name="Chart 2">
            <a:extLst>
              <a:ext uri="{FF2B5EF4-FFF2-40B4-BE49-F238E27FC236}">
                <a16:creationId xmlns:lc="http://schemas.openxmlformats.org/drawingml/2006/lockedCanvas" xmlns:a16="http://schemas.microsoft.com/office/drawing/2014/main" xmlns:xdr="http://schemas.openxmlformats.org/drawingml/2006/spreadsheetDrawing" xmlns="" id="{A9F490A8-60C6-4A27-AD9F-41031B30C31E}"/>
              </a:ext>
            </a:extLst>
          </p:cNvPr>
          <p:cNvGraphicFramePr>
            <a:graphicFrameLocks/>
          </p:cNvGraphicFramePr>
          <p:nvPr>
            <p:extLst>
              <p:ext uri="{D42A27DB-BD31-4B8C-83A1-F6EECF244321}">
                <p14:modId xmlns:p14="http://schemas.microsoft.com/office/powerpoint/2010/main" val="1390436401"/>
              </p:ext>
            </p:extLst>
          </p:nvPr>
        </p:nvGraphicFramePr>
        <p:xfrm>
          <a:off x="2133599" y="1219199"/>
          <a:ext cx="5950857" cy="3447143"/>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1852029078"/>
      </p:ext>
    </p:extLst>
  </p:cSld>
  <p:clrMapOvr>
    <a:masterClrMapping/>
  </p:clrMapOvr>
  <p:transition spd="slow">
    <p:fad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17" name="Rectangle 21"/>
          <p:cNvSpPr>
            <a:spLocks noChangeArrowheads="1"/>
          </p:cNvSpPr>
          <p:nvPr/>
        </p:nvSpPr>
        <p:spPr bwMode="auto">
          <a:xfrm>
            <a:off x="1898650" y="357188"/>
            <a:ext cx="46038" cy="608012"/>
          </a:xfrm>
          <a:prstGeom prst="rect">
            <a:avLst/>
          </a:prstGeom>
          <a:solidFill>
            <a:srgbClr val="4C82AD"/>
          </a:solidFill>
          <a:ln w="9525">
            <a:noFill/>
            <a:miter lim="800000"/>
            <a:headEnd/>
            <a:tailEnd/>
          </a:ln>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endParaRPr kumimoji="0" lang="el-GR" altLang="el-GR" sz="1800" b="0" i="0" u="none" strike="noStrike" kern="1200" cap="none" spc="0" normalizeH="0" baseline="0" noProof="0">
              <a:ln>
                <a:noFill/>
              </a:ln>
              <a:solidFill>
                <a:srgbClr val="000000"/>
              </a:solidFill>
              <a:effectLst/>
              <a:uLnTx/>
              <a:uFillTx/>
              <a:latin typeface="Arial" charset="0"/>
              <a:ea typeface="+mn-ea"/>
              <a:cs typeface="+mn-cs"/>
            </a:endParaRPr>
          </a:p>
        </p:txBody>
      </p:sp>
      <p:grpSp>
        <p:nvGrpSpPr>
          <p:cNvPr id="2" name="Group 25"/>
          <p:cNvGrpSpPr>
            <a:grpSpLocks/>
          </p:cNvGrpSpPr>
          <p:nvPr/>
        </p:nvGrpSpPr>
        <p:grpSpPr bwMode="auto">
          <a:xfrm>
            <a:off x="2120900" y="346075"/>
            <a:ext cx="6842478" cy="600075"/>
            <a:chOff x="3275" y="147"/>
            <a:chExt cx="2383" cy="503"/>
          </a:xfrm>
        </p:grpSpPr>
        <p:sp>
          <p:nvSpPr>
            <p:cNvPr id="3082" name="Titel 1"/>
            <p:cNvSpPr>
              <a:spLocks/>
            </p:cNvSpPr>
            <p:nvPr/>
          </p:nvSpPr>
          <p:spPr bwMode="auto">
            <a:xfrm>
              <a:off x="3275" y="147"/>
              <a:ext cx="2353" cy="307"/>
            </a:xfrm>
            <a:prstGeom prst="rect">
              <a:avLst/>
            </a:prstGeom>
            <a:noFill/>
            <a:ln w="9525">
              <a:noFill/>
              <a:miter lim="800000"/>
              <a:headEnd/>
              <a:tailEnd/>
            </a:ln>
          </p:spPr>
          <p:txBody>
            <a:bodyPr lIns="0" tIns="0" rIns="0" bIns="0">
              <a:spAutoFit/>
            </a:bodyPr>
            <a:lstStyle/>
            <a:p>
              <a:pPr marL="0" marR="0" lvl="0" indent="0" algn="l" defTabSz="914400" rtl="0" eaLnBrk="1" fontAlgn="base" latinLnBrk="0" hangingPunct="1">
                <a:lnSpc>
                  <a:spcPct val="85000"/>
                </a:lnSpc>
                <a:spcBef>
                  <a:spcPct val="0"/>
                </a:spcBef>
                <a:spcAft>
                  <a:spcPct val="0"/>
                </a:spcAft>
                <a:buClrTx/>
                <a:buSzTx/>
                <a:buFontTx/>
                <a:buNone/>
                <a:tabLst/>
                <a:defRPr/>
              </a:pPr>
              <a:r>
                <a:rPr kumimoji="0" lang="en-US" altLang="el-GR" sz="2800" b="1" i="0" u="none" strike="noStrike" kern="1200" cap="none" spc="0" normalizeH="0" baseline="0" noProof="1" smtClean="0">
                  <a:ln>
                    <a:noFill/>
                  </a:ln>
                  <a:solidFill>
                    <a:srgbClr val="4C82AD"/>
                  </a:solidFill>
                  <a:effectLst/>
                  <a:uLnTx/>
                  <a:uFillTx/>
                  <a:latin typeface="Roboto" pitchFamily="2" charset="0"/>
                  <a:ea typeface="Roboto" pitchFamily="2" charset="0"/>
                  <a:cs typeface="Roboto" pitchFamily="2" charset="0"/>
                </a:rPr>
                <a:t>ECLI</a:t>
              </a:r>
              <a:endParaRPr kumimoji="0" lang="en-US" altLang="el-GR" sz="2800" b="1" i="0" u="none" strike="noStrike" kern="1200" cap="none" spc="0" normalizeH="0" baseline="0" noProof="1">
                <a:ln>
                  <a:noFill/>
                </a:ln>
                <a:solidFill>
                  <a:srgbClr val="4C82AD"/>
                </a:solidFill>
                <a:effectLst/>
                <a:uLnTx/>
                <a:uFillTx/>
                <a:latin typeface="Roboto" pitchFamily="2" charset="0"/>
                <a:ea typeface="Roboto" pitchFamily="2" charset="0"/>
                <a:cs typeface="Roboto" pitchFamily="2" charset="0"/>
              </a:endParaRPr>
            </a:p>
          </p:txBody>
        </p:sp>
        <p:sp>
          <p:nvSpPr>
            <p:cNvPr id="3083" name="Untertitel 2"/>
            <p:cNvSpPr>
              <a:spLocks/>
            </p:cNvSpPr>
            <p:nvPr/>
          </p:nvSpPr>
          <p:spPr bwMode="auto">
            <a:xfrm>
              <a:off x="3276" y="459"/>
              <a:ext cx="2382" cy="191"/>
            </a:xfrm>
            <a:prstGeom prst="rect">
              <a:avLst/>
            </a:prstGeom>
            <a:noFill/>
            <a:ln w="9525">
              <a:noFill/>
              <a:miter lim="800000"/>
              <a:headEnd/>
              <a:tailEnd/>
            </a:ln>
          </p:spPr>
          <p:txBody>
            <a:bodyPr lIns="0" tIns="0" rIns="0" bIns="0"/>
            <a:lstStyle/>
            <a:p>
              <a:pPr marL="0" marR="0" lvl="0" indent="0" algn="l" defTabSz="914400" rtl="0" eaLnBrk="1" fontAlgn="base" latinLnBrk="0" hangingPunct="1">
                <a:lnSpc>
                  <a:spcPct val="75000"/>
                </a:lnSpc>
                <a:spcBef>
                  <a:spcPct val="20000"/>
                </a:spcBef>
                <a:spcAft>
                  <a:spcPct val="0"/>
                </a:spcAft>
                <a:buClrTx/>
                <a:buSzTx/>
                <a:buFontTx/>
                <a:buNone/>
                <a:tabLst/>
                <a:defRPr/>
              </a:pPr>
              <a:r>
                <a:rPr kumimoji="0" lang="en-US" altLang="el-GR" sz="2800" b="0" i="0" u="none" strike="noStrike" kern="1200" cap="none" spc="0" normalizeH="0" baseline="0" noProof="1">
                  <a:ln>
                    <a:noFill/>
                  </a:ln>
                  <a:solidFill>
                    <a:srgbClr val="4C82AD"/>
                  </a:solidFill>
                  <a:effectLst/>
                  <a:uLnTx/>
                  <a:uFillTx/>
                  <a:latin typeface="Roboto" pitchFamily="2" charset="0"/>
                  <a:ea typeface="Roboto" pitchFamily="2" charset="0"/>
                  <a:cs typeface="Roboto" pitchFamily="2" charset="0"/>
                </a:rPr>
                <a:t> </a:t>
              </a:r>
            </a:p>
          </p:txBody>
        </p:sp>
      </p:grpSp>
      <p:sp>
        <p:nvSpPr>
          <p:cNvPr id="3081" name="Slide Number Placeholder 3"/>
          <p:cNvSpPr txBox="1">
            <a:spLocks/>
          </p:cNvSpPr>
          <p:nvPr/>
        </p:nvSpPr>
        <p:spPr bwMode="auto">
          <a:xfrm>
            <a:off x="134938" y="4562475"/>
            <a:ext cx="669925" cy="357188"/>
          </a:xfrm>
          <a:prstGeom prst="rect">
            <a:avLst/>
          </a:prstGeom>
          <a:noFill/>
          <a:ln w="9525">
            <a:noFill/>
            <a:miter lim="800000"/>
            <a:headEnd/>
            <a:tailEnd/>
          </a:ln>
          <a:effec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fld id="{91E3B621-728A-4EF6-A831-FF8C3F990166}" type="slidenum">
              <a:rPr kumimoji="0" lang="en-US" altLang="el-GR" sz="1400" b="0" i="0" u="none" strike="noStrike" kern="1200" cap="none" spc="0" normalizeH="0" baseline="0" noProof="0">
                <a:ln>
                  <a:noFill/>
                </a:ln>
                <a:solidFill>
                  <a:srgbClr val="000000"/>
                </a:solidFill>
                <a:effectLst/>
                <a:uLnTx/>
                <a:uFillTx/>
                <a:latin typeface="Roboto Bk" pitchFamily="2" charset="0"/>
                <a:ea typeface="Roboto Bk" pitchFamily="2" charset="0"/>
                <a:cs typeface="Roboto Bk" pitchFamily="2" charset="0"/>
              </a:rPr>
              <a:pPr marL="0" marR="0" lvl="0" indent="0" algn="l" defTabSz="914400" rtl="0" eaLnBrk="1" fontAlgn="base" latinLnBrk="0" hangingPunct="1">
                <a:lnSpc>
                  <a:spcPct val="100000"/>
                </a:lnSpc>
                <a:spcBef>
                  <a:spcPct val="0"/>
                </a:spcBef>
                <a:spcAft>
                  <a:spcPct val="0"/>
                </a:spcAft>
                <a:buClrTx/>
                <a:buSzTx/>
                <a:buFontTx/>
                <a:buNone/>
                <a:tabLst/>
                <a:defRPr/>
              </a:pPr>
              <a:t>19</a:t>
            </a:fld>
            <a:endParaRPr kumimoji="0" lang="en-US" altLang="el-GR" sz="1400" b="0" i="0" u="none" strike="noStrike" kern="1200" cap="none" spc="0" normalizeH="0" baseline="0" noProof="0">
              <a:ln>
                <a:noFill/>
              </a:ln>
              <a:solidFill>
                <a:srgbClr val="000000"/>
              </a:solidFill>
              <a:effectLst/>
              <a:uLnTx/>
              <a:uFillTx/>
              <a:latin typeface="Roboto Bk" pitchFamily="2" charset="0"/>
              <a:ea typeface="Roboto Bk" pitchFamily="2" charset="0"/>
              <a:cs typeface="Roboto Bk" pitchFamily="2" charset="0"/>
            </a:endParaRPr>
          </a:p>
        </p:txBody>
      </p:sp>
      <p:sp>
        <p:nvSpPr>
          <p:cNvPr id="11" name="Untertitel 2">
            <a:extLst>
              <a:ext uri="{FF2B5EF4-FFF2-40B4-BE49-F238E27FC236}">
                <a16:creationId xmlns="" xmlns:a16="http://schemas.microsoft.com/office/drawing/2014/main" id="{FDA5B832-3AB1-4848-AF9B-ED6892D98066}"/>
              </a:ext>
            </a:extLst>
          </p:cNvPr>
          <p:cNvSpPr>
            <a:spLocks/>
          </p:cNvSpPr>
          <p:nvPr/>
        </p:nvSpPr>
        <p:spPr bwMode="auto">
          <a:xfrm>
            <a:off x="134938" y="3423708"/>
            <a:ext cx="1398893" cy="852487"/>
          </a:xfrm>
          <a:prstGeom prst="rect">
            <a:avLst/>
          </a:prstGeom>
          <a:noFill/>
          <a:ln w="9525">
            <a:noFill/>
            <a:miter lim="800000"/>
            <a:headEnd/>
            <a:tailEnd/>
          </a:ln>
        </p:spPr>
        <p:txBody>
          <a:bodyPr lIns="0" tIns="0" rIns="0" bIns="0"/>
          <a:lstStyle/>
          <a:p>
            <a:pPr algn="l">
              <a:spcBef>
                <a:spcPct val="20000"/>
              </a:spcBef>
            </a:pPr>
            <a:r>
              <a:rPr lang="en-US" altLang="el-GR" sz="1400" noProof="1">
                <a:solidFill>
                  <a:srgbClr val="006C87"/>
                </a:solidFill>
                <a:latin typeface="Roboto" pitchFamily="2" charset="0"/>
                <a:ea typeface="Roboto" pitchFamily="2" charset="0"/>
                <a:cs typeface="Roboto" pitchFamily="2" charset="0"/>
              </a:rPr>
              <a:t>ECLI and Beyond </a:t>
            </a:r>
          </a:p>
          <a:p>
            <a:pPr algn="l">
              <a:spcBef>
                <a:spcPct val="20000"/>
              </a:spcBef>
            </a:pPr>
            <a:r>
              <a:rPr lang="en-US" altLang="el-GR" sz="1400" noProof="1">
                <a:solidFill>
                  <a:srgbClr val="006C87"/>
                </a:solidFill>
                <a:latin typeface="Roboto" pitchFamily="2" charset="0"/>
                <a:ea typeface="Roboto" pitchFamily="2" charset="0"/>
                <a:cs typeface="Roboto" pitchFamily="2" charset="0"/>
              </a:rPr>
              <a:t>Athens</a:t>
            </a:r>
          </a:p>
          <a:p>
            <a:pPr algn="l">
              <a:spcBef>
                <a:spcPct val="20000"/>
              </a:spcBef>
            </a:pPr>
            <a:r>
              <a:rPr lang="en-US" altLang="el-GR" sz="1400" noProof="1">
                <a:solidFill>
                  <a:srgbClr val="006C87"/>
                </a:solidFill>
                <a:latin typeface="Roboto" pitchFamily="2" charset="0"/>
                <a:ea typeface="Roboto" pitchFamily="2" charset="0"/>
                <a:cs typeface="Roboto" pitchFamily="2" charset="0"/>
              </a:rPr>
              <a:t>8 June 2017</a:t>
            </a:r>
          </a:p>
        </p:txBody>
      </p:sp>
      <p:graphicFrame>
        <p:nvGraphicFramePr>
          <p:cNvPr id="8" name="Chart 1">
            <a:extLst>
              <a:ext uri="{FF2B5EF4-FFF2-40B4-BE49-F238E27FC236}">
                <a16:creationId xmlns:lc="http://schemas.openxmlformats.org/drawingml/2006/lockedCanvas" xmlns:a16="http://schemas.microsoft.com/office/drawing/2014/main" xmlns:xdr="http://schemas.openxmlformats.org/drawingml/2006/spreadsheetDrawing" xmlns="" id="{73DC108E-57D2-4A48-B8EB-0DA9D3732659}"/>
              </a:ext>
            </a:extLst>
          </p:cNvPr>
          <p:cNvGraphicFramePr>
            <a:graphicFrameLocks/>
          </p:cNvGraphicFramePr>
          <p:nvPr>
            <p:extLst>
              <p:ext uri="{D42A27DB-BD31-4B8C-83A1-F6EECF244321}">
                <p14:modId xmlns:p14="http://schemas.microsoft.com/office/powerpoint/2010/main" val="3532605235"/>
              </p:ext>
            </p:extLst>
          </p:nvPr>
        </p:nvGraphicFramePr>
        <p:xfrm>
          <a:off x="1480117" y="1245281"/>
          <a:ext cx="3601244" cy="3471862"/>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9" name="Chart 2">
            <a:extLst>
              <a:ext uri="{FF2B5EF4-FFF2-40B4-BE49-F238E27FC236}">
                <a16:creationId xmlns:lc="http://schemas.openxmlformats.org/drawingml/2006/lockedCanvas" xmlns:a16="http://schemas.microsoft.com/office/drawing/2014/main" xmlns:xdr="http://schemas.openxmlformats.org/drawingml/2006/spreadsheetDrawing" xmlns="" id="{3E306DB5-38AB-454A-9495-52AB83DB544F}"/>
              </a:ext>
            </a:extLst>
          </p:cNvPr>
          <p:cNvGraphicFramePr>
            <a:graphicFrameLocks/>
          </p:cNvGraphicFramePr>
          <p:nvPr>
            <p:extLst>
              <p:ext uri="{D42A27DB-BD31-4B8C-83A1-F6EECF244321}">
                <p14:modId xmlns:p14="http://schemas.microsoft.com/office/powerpoint/2010/main" val="1280728782"/>
              </p:ext>
            </p:extLst>
          </p:nvPr>
        </p:nvGraphicFramePr>
        <p:xfrm>
          <a:off x="5081361" y="1245281"/>
          <a:ext cx="3387725" cy="3204632"/>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2129831985"/>
      </p:ext>
    </p:extLst>
  </p:cSld>
  <p:clrMapOvr>
    <a:masterClrMapping/>
  </p:clrMapOvr>
  <p:transition spd="slow">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17" name="Rectangle 21"/>
          <p:cNvSpPr>
            <a:spLocks noChangeArrowheads="1"/>
          </p:cNvSpPr>
          <p:nvPr/>
        </p:nvSpPr>
        <p:spPr bwMode="auto">
          <a:xfrm>
            <a:off x="1898650" y="357188"/>
            <a:ext cx="46038" cy="608012"/>
          </a:xfrm>
          <a:prstGeom prst="rect">
            <a:avLst/>
          </a:prstGeom>
          <a:solidFill>
            <a:srgbClr val="4C82AD"/>
          </a:solidFill>
          <a:ln w="9525">
            <a:noFill/>
            <a:miter lim="800000"/>
            <a:headEnd/>
            <a:tailEnd/>
          </a:ln>
        </p:spPr>
        <p:txBody>
          <a:bodyPr/>
          <a:lstStyle/>
          <a:p>
            <a:endParaRPr lang="el-GR" altLang="el-GR">
              <a:solidFill>
                <a:srgbClr val="000000"/>
              </a:solidFill>
            </a:endParaRPr>
          </a:p>
        </p:txBody>
      </p:sp>
      <p:grpSp>
        <p:nvGrpSpPr>
          <p:cNvPr id="2" name="Group 25"/>
          <p:cNvGrpSpPr>
            <a:grpSpLocks/>
          </p:cNvGrpSpPr>
          <p:nvPr/>
        </p:nvGrpSpPr>
        <p:grpSpPr bwMode="auto">
          <a:xfrm>
            <a:off x="2120900" y="346075"/>
            <a:ext cx="6842478" cy="600075"/>
            <a:chOff x="3275" y="147"/>
            <a:chExt cx="2383" cy="503"/>
          </a:xfrm>
        </p:grpSpPr>
        <p:sp>
          <p:nvSpPr>
            <p:cNvPr id="3082" name="Titel 1"/>
            <p:cNvSpPr>
              <a:spLocks/>
            </p:cNvSpPr>
            <p:nvPr/>
          </p:nvSpPr>
          <p:spPr bwMode="auto">
            <a:xfrm>
              <a:off x="3275" y="147"/>
              <a:ext cx="2353" cy="307"/>
            </a:xfrm>
            <a:prstGeom prst="rect">
              <a:avLst/>
            </a:prstGeom>
            <a:noFill/>
            <a:ln w="9525">
              <a:noFill/>
              <a:miter lim="800000"/>
              <a:headEnd/>
              <a:tailEnd/>
            </a:ln>
          </p:spPr>
          <p:txBody>
            <a:bodyPr lIns="0" tIns="0" rIns="0" bIns="0">
              <a:spAutoFit/>
            </a:bodyPr>
            <a:lstStyle/>
            <a:p>
              <a:pPr algn="l">
                <a:lnSpc>
                  <a:spcPct val="85000"/>
                </a:lnSpc>
              </a:pPr>
              <a:r>
                <a:rPr lang="en-US" altLang="el-GR" sz="2800" b="1" noProof="1" smtClean="0">
                  <a:solidFill>
                    <a:srgbClr val="4C82AD"/>
                  </a:solidFill>
                  <a:latin typeface="Roboto" pitchFamily="2" charset="0"/>
                  <a:ea typeface="Roboto" pitchFamily="2" charset="0"/>
                  <a:cs typeface="Roboto" pitchFamily="2" charset="0"/>
                </a:rPr>
                <a:t>Topics</a:t>
              </a:r>
              <a:endParaRPr lang="en-US" altLang="el-GR" sz="2800" b="1" noProof="1">
                <a:solidFill>
                  <a:srgbClr val="4C82AD"/>
                </a:solidFill>
                <a:latin typeface="Roboto" pitchFamily="2" charset="0"/>
                <a:ea typeface="Roboto" pitchFamily="2" charset="0"/>
                <a:cs typeface="Roboto" pitchFamily="2" charset="0"/>
              </a:endParaRPr>
            </a:p>
          </p:txBody>
        </p:sp>
        <p:sp>
          <p:nvSpPr>
            <p:cNvPr id="3083" name="Untertitel 2"/>
            <p:cNvSpPr>
              <a:spLocks/>
            </p:cNvSpPr>
            <p:nvPr/>
          </p:nvSpPr>
          <p:spPr bwMode="auto">
            <a:xfrm>
              <a:off x="3276" y="459"/>
              <a:ext cx="2382" cy="191"/>
            </a:xfrm>
            <a:prstGeom prst="rect">
              <a:avLst/>
            </a:prstGeom>
            <a:noFill/>
            <a:ln w="9525">
              <a:noFill/>
              <a:miter lim="800000"/>
              <a:headEnd/>
              <a:tailEnd/>
            </a:ln>
          </p:spPr>
          <p:txBody>
            <a:bodyPr lIns="0" tIns="0" rIns="0" bIns="0"/>
            <a:lstStyle/>
            <a:p>
              <a:pPr algn="l">
                <a:lnSpc>
                  <a:spcPct val="75000"/>
                </a:lnSpc>
                <a:spcBef>
                  <a:spcPct val="20000"/>
                </a:spcBef>
              </a:pPr>
              <a:r>
                <a:rPr lang="en-US" altLang="el-GR" sz="2800" noProof="1">
                  <a:solidFill>
                    <a:srgbClr val="4C82AD"/>
                  </a:solidFill>
                  <a:latin typeface="Roboto" pitchFamily="2" charset="0"/>
                  <a:ea typeface="Roboto" pitchFamily="2" charset="0"/>
                  <a:cs typeface="Roboto" pitchFamily="2" charset="0"/>
                </a:rPr>
                <a:t> </a:t>
              </a:r>
            </a:p>
          </p:txBody>
        </p:sp>
      </p:grpSp>
      <p:sp>
        <p:nvSpPr>
          <p:cNvPr id="10" name="Titel 1"/>
          <p:cNvSpPr>
            <a:spLocks/>
          </p:cNvSpPr>
          <p:nvPr/>
        </p:nvSpPr>
        <p:spPr bwMode="auto">
          <a:xfrm>
            <a:off x="1944687" y="1915251"/>
            <a:ext cx="5653541" cy="1661993"/>
          </a:xfrm>
          <a:prstGeom prst="rect">
            <a:avLst/>
          </a:prstGeom>
          <a:noFill/>
          <a:ln w="9525">
            <a:noFill/>
            <a:miter lim="800000"/>
            <a:headEnd/>
            <a:tailEnd/>
          </a:ln>
        </p:spPr>
        <p:txBody>
          <a:bodyPr wrap="square" lIns="0" tIns="0" rIns="0" bIns="0">
            <a:spAutoFit/>
          </a:bodyPr>
          <a:lstStyle/>
          <a:p>
            <a:pPr marL="171450" indent="-171450" algn="l" eaLnBrk="0" hangingPunct="0">
              <a:buFont typeface="Wingdings" pitchFamily="2" charset="2"/>
              <a:buChar char="q"/>
            </a:pPr>
            <a:r>
              <a:rPr lang="en-US" altLang="el-GR" dirty="0">
                <a:solidFill>
                  <a:srgbClr val="4C82AD"/>
                </a:solidFill>
                <a:latin typeface="Roboto" pitchFamily="2" charset="0"/>
                <a:ea typeface="Roboto" pitchFamily="2" charset="0"/>
                <a:cs typeface="Roboto" pitchFamily="2" charset="0"/>
              </a:rPr>
              <a:t> </a:t>
            </a:r>
            <a:r>
              <a:rPr lang="en-US" altLang="el-GR">
                <a:solidFill>
                  <a:srgbClr val="4C82AD"/>
                </a:solidFill>
                <a:latin typeface="Roboto" pitchFamily="2" charset="0"/>
                <a:ea typeface="Roboto" pitchFamily="2" charset="0"/>
                <a:cs typeface="Roboto" pitchFamily="2" charset="0"/>
              </a:rPr>
              <a:t>The </a:t>
            </a:r>
            <a:r>
              <a:rPr lang="en-US" altLang="el-GR" smtClean="0">
                <a:solidFill>
                  <a:srgbClr val="4C82AD"/>
                </a:solidFill>
                <a:latin typeface="Roboto" pitchFamily="2" charset="0"/>
                <a:ea typeface="Roboto" pitchFamily="2" charset="0"/>
                <a:cs typeface="Roboto" pitchFamily="2" charset="0"/>
              </a:rPr>
              <a:t>objective</a:t>
            </a:r>
            <a:endParaRPr lang="en-US" altLang="el-GR" dirty="0">
              <a:solidFill>
                <a:srgbClr val="4C82AD"/>
              </a:solidFill>
              <a:latin typeface="Roboto" pitchFamily="2" charset="0"/>
              <a:ea typeface="Roboto" pitchFamily="2" charset="0"/>
              <a:cs typeface="Roboto" pitchFamily="2" charset="0"/>
            </a:endParaRPr>
          </a:p>
          <a:p>
            <a:pPr marL="171450" indent="-171450" algn="l" eaLnBrk="0" hangingPunct="0">
              <a:buFont typeface="Wingdings" pitchFamily="2" charset="2"/>
              <a:buChar char="q"/>
            </a:pPr>
            <a:endParaRPr lang="en-US" altLang="el-GR" dirty="0">
              <a:solidFill>
                <a:srgbClr val="4C82AD"/>
              </a:solidFill>
              <a:latin typeface="Roboto" pitchFamily="2" charset="0"/>
              <a:ea typeface="Roboto" pitchFamily="2" charset="0"/>
              <a:cs typeface="Roboto" pitchFamily="2" charset="0"/>
            </a:endParaRPr>
          </a:p>
          <a:p>
            <a:pPr marL="171450" indent="-171450" algn="l" eaLnBrk="0" hangingPunct="0">
              <a:buFont typeface="Wingdings" pitchFamily="2" charset="2"/>
              <a:buChar char="q"/>
            </a:pPr>
            <a:r>
              <a:rPr lang="en-US" altLang="el-GR">
                <a:solidFill>
                  <a:srgbClr val="4C82AD"/>
                </a:solidFill>
                <a:latin typeface="Roboto" pitchFamily="2" charset="0"/>
                <a:ea typeface="Roboto" pitchFamily="2" charset="0"/>
                <a:cs typeface="Roboto" pitchFamily="2" charset="0"/>
              </a:rPr>
              <a:t> </a:t>
            </a:r>
            <a:r>
              <a:rPr lang="en-US" altLang="el-GR" smtClean="0">
                <a:solidFill>
                  <a:srgbClr val="4C82AD"/>
                </a:solidFill>
                <a:latin typeface="Roboto" pitchFamily="2" charset="0"/>
                <a:ea typeface="Roboto" pitchFamily="2" charset="0"/>
                <a:cs typeface="Roboto" pitchFamily="2" charset="0"/>
              </a:rPr>
              <a:t>The work</a:t>
            </a:r>
            <a:endParaRPr lang="en-US" altLang="el-GR" dirty="0">
              <a:solidFill>
                <a:srgbClr val="4C82AD"/>
              </a:solidFill>
              <a:latin typeface="Roboto" pitchFamily="2" charset="0"/>
              <a:ea typeface="Roboto" pitchFamily="2" charset="0"/>
              <a:cs typeface="Roboto" pitchFamily="2" charset="0"/>
            </a:endParaRPr>
          </a:p>
          <a:p>
            <a:pPr marL="171450" indent="-171450" algn="l" eaLnBrk="0" hangingPunct="0">
              <a:buFont typeface="Wingdings" pitchFamily="2" charset="2"/>
              <a:buChar char="q"/>
            </a:pPr>
            <a:endParaRPr lang="en-US" altLang="el-GR" dirty="0">
              <a:solidFill>
                <a:srgbClr val="4C82AD"/>
              </a:solidFill>
              <a:latin typeface="Roboto" pitchFamily="2" charset="0"/>
              <a:ea typeface="Roboto" pitchFamily="2" charset="0"/>
              <a:cs typeface="Roboto" pitchFamily="2" charset="0"/>
            </a:endParaRPr>
          </a:p>
          <a:p>
            <a:pPr marL="171450" indent="-171450" algn="l" eaLnBrk="0" hangingPunct="0">
              <a:buFont typeface="Wingdings" pitchFamily="2" charset="2"/>
              <a:buChar char="q"/>
            </a:pPr>
            <a:r>
              <a:rPr lang="en-US" altLang="el-GR">
                <a:solidFill>
                  <a:srgbClr val="4C82AD"/>
                </a:solidFill>
                <a:latin typeface="Roboto" pitchFamily="2" charset="0"/>
                <a:ea typeface="Roboto" pitchFamily="2" charset="0"/>
                <a:cs typeface="Roboto" pitchFamily="2" charset="0"/>
              </a:rPr>
              <a:t> </a:t>
            </a:r>
            <a:r>
              <a:rPr lang="en-US" altLang="el-GR" smtClean="0">
                <a:solidFill>
                  <a:srgbClr val="4C82AD"/>
                </a:solidFill>
                <a:latin typeface="Roboto" pitchFamily="2" charset="0"/>
                <a:ea typeface="Roboto" pitchFamily="2" charset="0"/>
                <a:cs typeface="Roboto" pitchFamily="2" charset="0"/>
              </a:rPr>
              <a:t>The report.</a:t>
            </a:r>
            <a:r>
              <a:rPr lang="en-US" altLang="el-GR">
                <a:solidFill>
                  <a:srgbClr val="4C82AD"/>
                </a:solidFill>
                <a:latin typeface="Roboto" pitchFamily="2" charset="0"/>
                <a:ea typeface="Roboto" pitchFamily="2" charset="0"/>
                <a:cs typeface="Roboto" pitchFamily="2" charset="0"/>
              </a:rPr>
              <a:t/>
            </a:r>
            <a:br>
              <a:rPr lang="en-US" altLang="el-GR">
                <a:solidFill>
                  <a:srgbClr val="4C82AD"/>
                </a:solidFill>
                <a:latin typeface="Roboto" pitchFamily="2" charset="0"/>
                <a:ea typeface="Roboto" pitchFamily="2" charset="0"/>
                <a:cs typeface="Roboto" pitchFamily="2" charset="0"/>
              </a:rPr>
            </a:br>
            <a:endParaRPr lang="en-US" altLang="el-GR" dirty="0">
              <a:solidFill>
                <a:srgbClr val="4C82AD"/>
              </a:solidFill>
              <a:latin typeface="Roboto" pitchFamily="2" charset="0"/>
              <a:ea typeface="Roboto" pitchFamily="2" charset="0"/>
              <a:cs typeface="Roboto" pitchFamily="2" charset="0"/>
            </a:endParaRPr>
          </a:p>
        </p:txBody>
      </p:sp>
      <p:sp>
        <p:nvSpPr>
          <p:cNvPr id="3081" name="Slide Number Placeholder 3"/>
          <p:cNvSpPr txBox="1">
            <a:spLocks/>
          </p:cNvSpPr>
          <p:nvPr/>
        </p:nvSpPr>
        <p:spPr bwMode="auto">
          <a:xfrm>
            <a:off x="134938" y="4562475"/>
            <a:ext cx="669925" cy="357188"/>
          </a:xfrm>
          <a:prstGeom prst="rect">
            <a:avLst/>
          </a:prstGeom>
          <a:noFill/>
          <a:ln w="9525">
            <a:noFill/>
            <a:miter lim="800000"/>
            <a:headEnd/>
            <a:tailEnd/>
          </a:ln>
          <a:effectLst/>
        </p:spPr>
        <p:txBody>
          <a:bodyPr/>
          <a:lstStyle/>
          <a:p>
            <a:pPr algn="l"/>
            <a:fld id="{91E3B621-728A-4EF6-A831-FF8C3F990166}" type="slidenum">
              <a:rPr lang="en-US" altLang="el-GR" sz="1400">
                <a:solidFill>
                  <a:srgbClr val="000000"/>
                </a:solidFill>
                <a:latin typeface="Roboto Bk" pitchFamily="2" charset="0"/>
                <a:ea typeface="Roboto Bk" pitchFamily="2" charset="0"/>
                <a:cs typeface="Roboto Bk" pitchFamily="2" charset="0"/>
              </a:rPr>
              <a:pPr algn="l"/>
              <a:t>2</a:t>
            </a:fld>
            <a:endParaRPr lang="en-US" altLang="el-GR" sz="1400">
              <a:solidFill>
                <a:srgbClr val="000000"/>
              </a:solidFill>
              <a:latin typeface="Roboto Bk" pitchFamily="2" charset="0"/>
              <a:ea typeface="Roboto Bk" pitchFamily="2" charset="0"/>
              <a:cs typeface="Roboto Bk" pitchFamily="2" charset="0"/>
            </a:endParaRPr>
          </a:p>
        </p:txBody>
      </p:sp>
      <p:sp>
        <p:nvSpPr>
          <p:cNvPr id="11" name="Untertitel 2">
            <a:extLst>
              <a:ext uri="{FF2B5EF4-FFF2-40B4-BE49-F238E27FC236}">
                <a16:creationId xmlns="" xmlns:a16="http://schemas.microsoft.com/office/drawing/2014/main" id="{D7B2144E-A1C4-4C42-A8FC-B3FDC3899D77}"/>
              </a:ext>
            </a:extLst>
          </p:cNvPr>
          <p:cNvSpPr>
            <a:spLocks/>
          </p:cNvSpPr>
          <p:nvPr/>
        </p:nvSpPr>
        <p:spPr bwMode="auto">
          <a:xfrm>
            <a:off x="134938" y="3423708"/>
            <a:ext cx="1398893" cy="852487"/>
          </a:xfrm>
          <a:prstGeom prst="rect">
            <a:avLst/>
          </a:prstGeom>
          <a:noFill/>
          <a:ln w="9525">
            <a:noFill/>
            <a:miter lim="800000"/>
            <a:headEnd/>
            <a:tailEnd/>
          </a:ln>
        </p:spPr>
        <p:txBody>
          <a:bodyPr lIns="0" tIns="0" rIns="0" bIns="0"/>
          <a:lstStyle/>
          <a:p>
            <a:pPr algn="l">
              <a:spcBef>
                <a:spcPct val="20000"/>
              </a:spcBef>
            </a:pPr>
            <a:r>
              <a:rPr lang="en-US" altLang="el-GR" sz="1400" noProof="1">
                <a:solidFill>
                  <a:srgbClr val="006C87"/>
                </a:solidFill>
                <a:latin typeface="Roboto" pitchFamily="2" charset="0"/>
                <a:ea typeface="Roboto" pitchFamily="2" charset="0"/>
                <a:cs typeface="Roboto" pitchFamily="2" charset="0"/>
              </a:rPr>
              <a:t>ECLI and Beyond </a:t>
            </a:r>
          </a:p>
          <a:p>
            <a:pPr algn="l">
              <a:spcBef>
                <a:spcPct val="20000"/>
              </a:spcBef>
            </a:pPr>
            <a:r>
              <a:rPr lang="en-US" altLang="el-GR" sz="1400" noProof="1">
                <a:solidFill>
                  <a:srgbClr val="006C87"/>
                </a:solidFill>
                <a:latin typeface="Roboto" pitchFamily="2" charset="0"/>
                <a:ea typeface="Roboto" pitchFamily="2" charset="0"/>
                <a:cs typeface="Roboto" pitchFamily="2" charset="0"/>
              </a:rPr>
              <a:t>Athens</a:t>
            </a:r>
          </a:p>
          <a:p>
            <a:pPr algn="l">
              <a:spcBef>
                <a:spcPct val="20000"/>
              </a:spcBef>
            </a:pPr>
            <a:r>
              <a:rPr lang="en-US" altLang="el-GR" sz="1400" noProof="1">
                <a:solidFill>
                  <a:srgbClr val="006C87"/>
                </a:solidFill>
                <a:latin typeface="Roboto" pitchFamily="2" charset="0"/>
                <a:ea typeface="Roboto" pitchFamily="2" charset="0"/>
                <a:cs typeface="Roboto" pitchFamily="2" charset="0"/>
              </a:rPr>
              <a:t>8 June 2017</a:t>
            </a:r>
          </a:p>
        </p:txBody>
      </p:sp>
    </p:spTree>
    <p:extLst>
      <p:ext uri="{BB962C8B-B14F-4D97-AF65-F5344CB8AC3E}">
        <p14:creationId xmlns:p14="http://schemas.microsoft.com/office/powerpoint/2010/main" val="3653310658"/>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2" fill="hold" grpId="0" nodeType="withEffect">
                                  <p:stCondLst>
                                    <p:cond delay="0"/>
                                  </p:stCondLst>
                                  <p:childTnLst>
                                    <p:set>
                                      <p:cBhvr>
                                        <p:cTn id="6" dur="1" fill="hold">
                                          <p:stCondLst>
                                            <p:cond delay="0"/>
                                          </p:stCondLst>
                                        </p:cTn>
                                        <p:tgtEl>
                                          <p:spTgt spid="4117"/>
                                        </p:tgtEl>
                                        <p:attrNameLst>
                                          <p:attrName>style.visibility</p:attrName>
                                        </p:attrNameLst>
                                      </p:cBhvr>
                                      <p:to>
                                        <p:strVal val="visible"/>
                                      </p:to>
                                    </p:set>
                                    <p:anim calcmode="lin" valueType="num">
                                      <p:cBhvr additive="base">
                                        <p:cTn id="7" dur="500" fill="hold"/>
                                        <p:tgtEl>
                                          <p:spTgt spid="4117"/>
                                        </p:tgtEl>
                                        <p:attrNameLst>
                                          <p:attrName>ppt_x</p:attrName>
                                        </p:attrNameLst>
                                      </p:cBhvr>
                                      <p:tavLst>
                                        <p:tav tm="0">
                                          <p:val>
                                            <p:strVal val="1+#ppt_w/2"/>
                                          </p:val>
                                        </p:tav>
                                        <p:tav tm="100000">
                                          <p:val>
                                            <p:strVal val="#ppt_x"/>
                                          </p:val>
                                        </p:tav>
                                      </p:tavLst>
                                    </p:anim>
                                    <p:anim calcmode="lin" valueType="num">
                                      <p:cBhvr additive="base">
                                        <p:cTn id="8" dur="500" fill="hold"/>
                                        <p:tgtEl>
                                          <p:spTgt spid="4117"/>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1000" fill="hold"/>
                                        <p:tgtEl>
                                          <p:spTgt spid="2"/>
                                        </p:tgtEl>
                                        <p:attrNameLst>
                                          <p:attrName>ppt_x</p:attrName>
                                        </p:attrNameLst>
                                      </p:cBhvr>
                                      <p:tavLst>
                                        <p:tav tm="0">
                                          <p:val>
                                            <p:strVal val="1+#ppt_w/2"/>
                                          </p:val>
                                        </p:tav>
                                        <p:tav tm="100000">
                                          <p:val>
                                            <p:strVal val="#ppt_x"/>
                                          </p:val>
                                        </p:tav>
                                      </p:tavLst>
                                    </p:anim>
                                    <p:anim calcmode="lin" valueType="num">
                                      <p:cBhvr additive="base">
                                        <p:cTn id="12" dur="1000" fill="hold"/>
                                        <p:tgtEl>
                                          <p:spTgt spid="2"/>
                                        </p:tgtEl>
                                        <p:attrNameLst>
                                          <p:attrName>ppt_y</p:attrName>
                                        </p:attrNameLst>
                                      </p:cBhvr>
                                      <p:tavLst>
                                        <p:tav tm="0">
                                          <p:val>
                                            <p:strVal val="#ppt_y"/>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0">
                                            <p:txEl>
                                              <p:pRg st="0" end="0"/>
                                            </p:txEl>
                                          </p:spTgt>
                                        </p:tgtEl>
                                        <p:attrNameLst>
                                          <p:attrName>style.visibility</p:attrName>
                                        </p:attrNameLst>
                                      </p:cBhvr>
                                      <p:to>
                                        <p:strVal val="visible"/>
                                      </p:to>
                                    </p:set>
                                    <p:animEffect transition="in" filter="fade">
                                      <p:cBhvr>
                                        <p:cTn id="17" dur="1000"/>
                                        <p:tgtEl>
                                          <p:spTgt spid="10">
                                            <p:txEl>
                                              <p:pRg st="0" end="0"/>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10">
                                            <p:txEl>
                                              <p:pRg st="2" end="2"/>
                                            </p:txEl>
                                          </p:spTgt>
                                        </p:tgtEl>
                                        <p:attrNameLst>
                                          <p:attrName>style.visibility</p:attrName>
                                        </p:attrNameLst>
                                      </p:cBhvr>
                                      <p:to>
                                        <p:strVal val="visible"/>
                                      </p:to>
                                    </p:set>
                                    <p:animEffect transition="in" filter="fade">
                                      <p:cBhvr>
                                        <p:cTn id="22" dur="1000"/>
                                        <p:tgtEl>
                                          <p:spTgt spid="10">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10">
                                            <p:txEl>
                                              <p:pRg st="4" end="4"/>
                                            </p:txEl>
                                          </p:spTgt>
                                        </p:tgtEl>
                                        <p:attrNameLst>
                                          <p:attrName>style.visibility</p:attrName>
                                        </p:attrNameLst>
                                      </p:cBhvr>
                                      <p:to>
                                        <p:strVal val="visible"/>
                                      </p:to>
                                    </p:set>
                                    <p:animEffect transition="in" filter="fade">
                                      <p:cBhvr>
                                        <p:cTn id="27" dur="1000"/>
                                        <p:tgtEl>
                                          <p:spTgt spid="10">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17" grpId="0" animBg="1"/>
      <p:bldP spid="10" grpId="0" build="p" bldLvl="3"/>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17" name="Rectangle 21"/>
          <p:cNvSpPr>
            <a:spLocks noChangeArrowheads="1"/>
          </p:cNvSpPr>
          <p:nvPr/>
        </p:nvSpPr>
        <p:spPr bwMode="auto">
          <a:xfrm>
            <a:off x="1898650" y="357188"/>
            <a:ext cx="46038" cy="608012"/>
          </a:xfrm>
          <a:prstGeom prst="rect">
            <a:avLst/>
          </a:prstGeom>
          <a:solidFill>
            <a:srgbClr val="4C82AD"/>
          </a:solidFill>
          <a:ln w="9525">
            <a:noFill/>
            <a:miter lim="800000"/>
            <a:headEnd/>
            <a:tailEnd/>
          </a:ln>
        </p:spPr>
        <p:txBody>
          <a:bodyPr/>
          <a:lstStyle/>
          <a:p>
            <a:pPr>
              <a:defRPr/>
            </a:pPr>
            <a:endParaRPr lang="el-GR" altLang="el-GR">
              <a:solidFill>
                <a:srgbClr val="000000"/>
              </a:solidFill>
            </a:endParaRPr>
          </a:p>
        </p:txBody>
      </p:sp>
      <p:sp>
        <p:nvSpPr>
          <p:cNvPr id="10" name="Titel 1"/>
          <p:cNvSpPr>
            <a:spLocks/>
          </p:cNvSpPr>
          <p:nvPr/>
        </p:nvSpPr>
        <p:spPr bwMode="auto">
          <a:xfrm>
            <a:off x="1921669" y="1210674"/>
            <a:ext cx="5653541" cy="3600986"/>
          </a:xfrm>
          <a:prstGeom prst="rect">
            <a:avLst/>
          </a:prstGeom>
          <a:noFill/>
          <a:ln w="9525">
            <a:noFill/>
            <a:miter lim="800000"/>
            <a:headEnd/>
            <a:tailEnd/>
          </a:ln>
        </p:spPr>
        <p:txBody>
          <a:bodyPr wrap="square" lIns="0" tIns="0" rIns="0" bIns="0">
            <a:spAutoFit/>
          </a:bodyPr>
          <a:lstStyle/>
          <a:p>
            <a:pPr marL="171450" indent="-171450" algn="l" eaLnBrk="0" hangingPunct="0">
              <a:buFont typeface="Wingdings" pitchFamily="2" charset="2"/>
              <a:buChar char="q"/>
              <a:defRPr/>
            </a:pPr>
            <a:r>
              <a:rPr lang="en-US" altLang="el-GR">
                <a:solidFill>
                  <a:srgbClr val="4C82AD"/>
                </a:solidFill>
                <a:latin typeface="Roboto" pitchFamily="2" charset="0"/>
                <a:ea typeface="Roboto" pitchFamily="2" charset="0"/>
                <a:cs typeface="Roboto" pitchFamily="2" charset="0"/>
              </a:rPr>
              <a:t> </a:t>
            </a:r>
            <a:r>
              <a:rPr lang="en-US" altLang="el-GR" smtClean="0">
                <a:solidFill>
                  <a:srgbClr val="4C82AD"/>
                </a:solidFill>
                <a:latin typeface="Roboto" pitchFamily="2" charset="0"/>
                <a:ea typeface="Roboto" pitchFamily="2" charset="0"/>
                <a:cs typeface="Roboto" pitchFamily="2" charset="0"/>
              </a:rPr>
              <a:t>Great differences, comparisons are difficult</a:t>
            </a:r>
          </a:p>
          <a:p>
            <a:pPr marL="171450" indent="-171450" algn="l" eaLnBrk="0" hangingPunct="0">
              <a:buFont typeface="Wingdings" pitchFamily="2" charset="2"/>
              <a:buChar char="q"/>
              <a:defRPr/>
            </a:pPr>
            <a:r>
              <a:rPr lang="en-US" altLang="el-GR">
                <a:solidFill>
                  <a:srgbClr val="4C82AD"/>
                </a:solidFill>
                <a:latin typeface="Roboto" pitchFamily="2" charset="0"/>
                <a:ea typeface="Roboto" pitchFamily="2" charset="0"/>
                <a:cs typeface="Roboto" pitchFamily="2" charset="0"/>
              </a:rPr>
              <a:t> </a:t>
            </a:r>
            <a:r>
              <a:rPr lang="en-US" altLang="el-GR" smtClean="0">
                <a:solidFill>
                  <a:srgbClr val="4C82AD"/>
                </a:solidFill>
                <a:latin typeface="Roboto" pitchFamily="2" charset="0"/>
                <a:ea typeface="Roboto" pitchFamily="2" charset="0"/>
                <a:cs typeface="Roboto" pitchFamily="2" charset="0"/>
              </a:rPr>
              <a:t>Also first instance decisions are of relevance</a:t>
            </a:r>
          </a:p>
          <a:p>
            <a:pPr marL="171450" indent="-171450" algn="l" eaLnBrk="0" hangingPunct="0">
              <a:buFont typeface="Wingdings" pitchFamily="2" charset="2"/>
              <a:buChar char="q"/>
              <a:defRPr/>
            </a:pPr>
            <a:r>
              <a:rPr lang="en-US" altLang="el-GR">
                <a:solidFill>
                  <a:srgbClr val="4C82AD"/>
                </a:solidFill>
                <a:latin typeface="Roboto" pitchFamily="2" charset="0"/>
                <a:ea typeface="Roboto" pitchFamily="2" charset="0"/>
                <a:cs typeface="Roboto" pitchFamily="2" charset="0"/>
              </a:rPr>
              <a:t> </a:t>
            </a:r>
            <a:r>
              <a:rPr lang="en-US" altLang="el-GR" smtClean="0">
                <a:solidFill>
                  <a:srgbClr val="4C82AD"/>
                </a:solidFill>
                <a:latin typeface="Roboto" pitchFamily="2" charset="0"/>
                <a:ea typeface="Roboto" pitchFamily="2" charset="0"/>
                <a:cs typeface="Roboto" pitchFamily="2" charset="0"/>
              </a:rPr>
              <a:t>Access to decisions != accessibility of information</a:t>
            </a:r>
          </a:p>
          <a:p>
            <a:pPr marL="628650" lvl="1" indent="-171450" algn="l" eaLnBrk="0" hangingPunct="0">
              <a:buFont typeface="Wingdings" pitchFamily="2" charset="2"/>
              <a:buChar char="q"/>
              <a:defRPr/>
            </a:pPr>
            <a:r>
              <a:rPr lang="en-US" altLang="el-GR">
                <a:solidFill>
                  <a:srgbClr val="4C82AD"/>
                </a:solidFill>
                <a:latin typeface="Roboto" pitchFamily="2" charset="0"/>
                <a:ea typeface="Roboto" pitchFamily="2" charset="0"/>
                <a:cs typeface="Roboto" pitchFamily="2" charset="0"/>
              </a:rPr>
              <a:t> </a:t>
            </a:r>
            <a:r>
              <a:rPr lang="en-US" altLang="el-GR" smtClean="0">
                <a:solidFill>
                  <a:srgbClr val="4C82AD"/>
                </a:solidFill>
                <a:latin typeface="Roboto" pitchFamily="2" charset="0"/>
                <a:ea typeface="Roboto" pitchFamily="2" charset="0"/>
                <a:cs typeface="Roboto" pitchFamily="2" charset="0"/>
              </a:rPr>
              <a:t>Metadata</a:t>
            </a:r>
          </a:p>
          <a:p>
            <a:pPr marL="628650" lvl="1" indent="-171450" algn="l" eaLnBrk="0" hangingPunct="0">
              <a:buFont typeface="Wingdings" pitchFamily="2" charset="2"/>
              <a:buChar char="q"/>
              <a:defRPr/>
            </a:pPr>
            <a:r>
              <a:rPr lang="en-US" altLang="el-GR">
                <a:solidFill>
                  <a:srgbClr val="4C82AD"/>
                </a:solidFill>
                <a:latin typeface="Roboto" pitchFamily="2" charset="0"/>
                <a:ea typeface="Roboto" pitchFamily="2" charset="0"/>
                <a:cs typeface="Roboto" pitchFamily="2" charset="0"/>
              </a:rPr>
              <a:t> </a:t>
            </a:r>
            <a:r>
              <a:rPr lang="en-US" altLang="el-GR" smtClean="0">
                <a:solidFill>
                  <a:srgbClr val="4C82AD"/>
                </a:solidFill>
                <a:latin typeface="Roboto" pitchFamily="2" charset="0"/>
                <a:ea typeface="Roboto" pitchFamily="2" charset="0"/>
                <a:cs typeface="Roboto" pitchFamily="2" charset="0"/>
              </a:rPr>
              <a:t>Importance rating </a:t>
            </a:r>
          </a:p>
          <a:p>
            <a:pPr marL="628650" lvl="1" indent="-171450" algn="l" eaLnBrk="0" hangingPunct="0">
              <a:buFont typeface="Wingdings" pitchFamily="2" charset="2"/>
              <a:buChar char="q"/>
              <a:defRPr/>
            </a:pPr>
            <a:r>
              <a:rPr lang="en-US" altLang="el-GR">
                <a:solidFill>
                  <a:srgbClr val="4C82AD"/>
                </a:solidFill>
                <a:latin typeface="Roboto" pitchFamily="2" charset="0"/>
                <a:ea typeface="Roboto" pitchFamily="2" charset="0"/>
                <a:cs typeface="Roboto" pitchFamily="2" charset="0"/>
              </a:rPr>
              <a:t> </a:t>
            </a:r>
            <a:r>
              <a:rPr lang="en-US" altLang="el-GR" smtClean="0">
                <a:solidFill>
                  <a:srgbClr val="4C82AD"/>
                </a:solidFill>
                <a:latin typeface="Roboto" pitchFamily="2" charset="0"/>
                <a:ea typeface="Roboto" pitchFamily="2" charset="0"/>
                <a:cs typeface="Roboto" pitchFamily="2" charset="0"/>
              </a:rPr>
              <a:t>Search</a:t>
            </a:r>
          </a:p>
          <a:p>
            <a:pPr marL="628650" lvl="1" indent="-171450" algn="l" eaLnBrk="0" hangingPunct="0">
              <a:buFont typeface="Wingdings" pitchFamily="2" charset="2"/>
              <a:buChar char="q"/>
              <a:defRPr/>
            </a:pPr>
            <a:r>
              <a:rPr lang="en-US" altLang="el-GR">
                <a:solidFill>
                  <a:srgbClr val="4C82AD"/>
                </a:solidFill>
                <a:latin typeface="Roboto" pitchFamily="2" charset="0"/>
                <a:ea typeface="Roboto" pitchFamily="2" charset="0"/>
                <a:cs typeface="Roboto" pitchFamily="2" charset="0"/>
              </a:rPr>
              <a:t> </a:t>
            </a:r>
            <a:r>
              <a:rPr lang="en-US" altLang="el-GR" smtClean="0">
                <a:solidFill>
                  <a:srgbClr val="4C82AD"/>
                </a:solidFill>
                <a:latin typeface="Roboto" pitchFamily="2" charset="0"/>
                <a:ea typeface="Roboto" pitchFamily="2" charset="0"/>
                <a:cs typeface="Roboto" pitchFamily="2" charset="0"/>
              </a:rPr>
              <a:t>Linking</a:t>
            </a:r>
          </a:p>
          <a:p>
            <a:pPr marL="171450" indent="-171450" algn="l" eaLnBrk="0" hangingPunct="0">
              <a:buFont typeface="Wingdings" pitchFamily="2" charset="2"/>
              <a:buChar char="q"/>
              <a:defRPr/>
            </a:pPr>
            <a:r>
              <a:rPr lang="en-US" altLang="el-GR" smtClean="0">
                <a:solidFill>
                  <a:srgbClr val="4C82AD"/>
                </a:solidFill>
                <a:latin typeface="Roboto" pitchFamily="2" charset="0"/>
                <a:ea typeface="Roboto" pitchFamily="2" charset="0"/>
                <a:cs typeface="Roboto" pitchFamily="2" charset="0"/>
              </a:rPr>
              <a:t> Data protection: GDPR</a:t>
            </a:r>
          </a:p>
          <a:p>
            <a:pPr marL="171450" indent="-171450" algn="l" eaLnBrk="0" hangingPunct="0">
              <a:buFont typeface="Wingdings" pitchFamily="2" charset="2"/>
              <a:buChar char="q"/>
              <a:defRPr/>
            </a:pPr>
            <a:r>
              <a:rPr lang="en-US" altLang="el-GR" smtClean="0">
                <a:solidFill>
                  <a:srgbClr val="4C82AD"/>
                </a:solidFill>
                <a:latin typeface="Roboto" pitchFamily="2" charset="0"/>
                <a:ea typeface="Roboto" pitchFamily="2" charset="0"/>
                <a:cs typeface="Roboto" pitchFamily="2" charset="0"/>
              </a:rPr>
              <a:t> Open Data: </a:t>
            </a:r>
          </a:p>
          <a:p>
            <a:pPr marL="628650" lvl="1" indent="-171450" algn="l" eaLnBrk="0" hangingPunct="0">
              <a:buFont typeface="Wingdings" pitchFamily="2" charset="2"/>
              <a:buChar char="q"/>
              <a:defRPr/>
            </a:pPr>
            <a:r>
              <a:rPr lang="en-US" altLang="el-GR" smtClean="0">
                <a:solidFill>
                  <a:srgbClr val="4C82AD"/>
                </a:solidFill>
                <a:latin typeface="Roboto" pitchFamily="2" charset="0"/>
                <a:ea typeface="Roboto" pitchFamily="2" charset="0"/>
                <a:cs typeface="Roboto" pitchFamily="2" charset="0"/>
              </a:rPr>
              <a:t> No restrictions</a:t>
            </a:r>
          </a:p>
          <a:p>
            <a:pPr marL="628650" lvl="1" indent="-171450" algn="l" eaLnBrk="0" hangingPunct="0">
              <a:buFont typeface="Wingdings" pitchFamily="2" charset="2"/>
              <a:buChar char="q"/>
              <a:defRPr/>
            </a:pPr>
            <a:r>
              <a:rPr lang="en-US" altLang="el-GR" smtClean="0">
                <a:solidFill>
                  <a:srgbClr val="4C82AD"/>
                </a:solidFill>
                <a:latin typeface="Roboto" pitchFamily="2" charset="0"/>
                <a:ea typeface="Roboto" pitchFamily="2" charset="0"/>
                <a:cs typeface="Roboto" pitchFamily="2" charset="0"/>
              </a:rPr>
              <a:t> Better technical access: formats and services. </a:t>
            </a:r>
          </a:p>
          <a:p>
            <a:pPr marL="171450" indent="-171450" algn="l" eaLnBrk="0" hangingPunct="0">
              <a:buFont typeface="Wingdings" pitchFamily="2" charset="2"/>
              <a:buChar char="q"/>
              <a:defRPr/>
            </a:pPr>
            <a:r>
              <a:rPr lang="en-US" altLang="el-GR" smtClean="0">
                <a:solidFill>
                  <a:srgbClr val="4C82AD"/>
                </a:solidFill>
                <a:latin typeface="Roboto" pitchFamily="2" charset="0"/>
                <a:ea typeface="Roboto" pitchFamily="2" charset="0"/>
                <a:cs typeface="Roboto" pitchFamily="2" charset="0"/>
              </a:rPr>
              <a:t> Assign ECLI, use it for citing</a:t>
            </a:r>
          </a:p>
          <a:p>
            <a:pPr marL="171450" indent="-171450" algn="l" eaLnBrk="0" hangingPunct="0">
              <a:buFont typeface="Wingdings" pitchFamily="2" charset="2"/>
              <a:buChar char="q"/>
              <a:defRPr/>
            </a:pPr>
            <a:r>
              <a:rPr lang="en-US" altLang="el-GR" smtClean="0">
                <a:solidFill>
                  <a:srgbClr val="4C82AD"/>
                </a:solidFill>
                <a:latin typeface="Roboto" pitchFamily="2" charset="0"/>
                <a:ea typeface="Roboto" pitchFamily="2" charset="0"/>
                <a:cs typeface="Roboto" pitchFamily="2" charset="0"/>
              </a:rPr>
              <a:t> ECLI search engine for translations and linking.</a:t>
            </a:r>
          </a:p>
        </p:txBody>
      </p:sp>
      <p:sp>
        <p:nvSpPr>
          <p:cNvPr id="3081" name="Slide Number Placeholder 3"/>
          <p:cNvSpPr txBox="1">
            <a:spLocks/>
          </p:cNvSpPr>
          <p:nvPr/>
        </p:nvSpPr>
        <p:spPr bwMode="auto">
          <a:xfrm>
            <a:off x="134938" y="4562475"/>
            <a:ext cx="669925" cy="357188"/>
          </a:xfrm>
          <a:prstGeom prst="rect">
            <a:avLst/>
          </a:prstGeom>
          <a:noFill/>
          <a:ln w="9525">
            <a:noFill/>
            <a:miter lim="800000"/>
            <a:headEnd/>
            <a:tailEnd/>
          </a:ln>
          <a:effectLst/>
        </p:spPr>
        <p:txBody>
          <a:bodyPr/>
          <a:lstStyle/>
          <a:p>
            <a:pPr algn="l">
              <a:defRPr/>
            </a:pPr>
            <a:fld id="{91E3B621-728A-4EF6-A831-FF8C3F990166}" type="slidenum">
              <a:rPr lang="en-US" altLang="el-GR" sz="1400">
                <a:solidFill>
                  <a:srgbClr val="000000"/>
                </a:solidFill>
                <a:latin typeface="Roboto Bk" pitchFamily="2" charset="0"/>
                <a:ea typeface="Roboto Bk" pitchFamily="2" charset="0"/>
                <a:cs typeface="Roboto Bk" pitchFamily="2" charset="0"/>
              </a:rPr>
              <a:pPr algn="l">
                <a:defRPr/>
              </a:pPr>
              <a:t>20</a:t>
            </a:fld>
            <a:endParaRPr lang="en-US" altLang="el-GR" sz="1400">
              <a:solidFill>
                <a:srgbClr val="000000"/>
              </a:solidFill>
              <a:latin typeface="Roboto Bk" pitchFamily="2" charset="0"/>
              <a:ea typeface="Roboto Bk" pitchFamily="2" charset="0"/>
              <a:cs typeface="Roboto Bk" pitchFamily="2" charset="0"/>
            </a:endParaRPr>
          </a:p>
        </p:txBody>
      </p:sp>
      <p:sp>
        <p:nvSpPr>
          <p:cNvPr id="11" name="Untertitel 2">
            <a:extLst>
              <a:ext uri="{FF2B5EF4-FFF2-40B4-BE49-F238E27FC236}">
                <a16:creationId xmlns="" xmlns:a16="http://schemas.microsoft.com/office/drawing/2014/main" id="{FDA5B832-3AB1-4848-AF9B-ED6892D98066}"/>
              </a:ext>
            </a:extLst>
          </p:cNvPr>
          <p:cNvSpPr>
            <a:spLocks/>
          </p:cNvSpPr>
          <p:nvPr/>
        </p:nvSpPr>
        <p:spPr bwMode="auto">
          <a:xfrm>
            <a:off x="134938" y="3423708"/>
            <a:ext cx="1398893" cy="852487"/>
          </a:xfrm>
          <a:prstGeom prst="rect">
            <a:avLst/>
          </a:prstGeom>
          <a:noFill/>
          <a:ln w="9525">
            <a:noFill/>
            <a:miter lim="800000"/>
            <a:headEnd/>
            <a:tailEnd/>
          </a:ln>
        </p:spPr>
        <p:txBody>
          <a:bodyPr lIns="0" tIns="0" rIns="0" bIns="0"/>
          <a:lstStyle/>
          <a:p>
            <a:pPr algn="l">
              <a:spcBef>
                <a:spcPct val="20000"/>
              </a:spcBef>
            </a:pPr>
            <a:r>
              <a:rPr lang="en-US" altLang="el-GR" sz="1400" noProof="1">
                <a:solidFill>
                  <a:srgbClr val="006C87"/>
                </a:solidFill>
                <a:latin typeface="Roboto" pitchFamily="2" charset="0"/>
                <a:ea typeface="Roboto" pitchFamily="2" charset="0"/>
                <a:cs typeface="Roboto" pitchFamily="2" charset="0"/>
              </a:rPr>
              <a:t>ECLI and Beyond </a:t>
            </a:r>
          </a:p>
          <a:p>
            <a:pPr algn="l">
              <a:spcBef>
                <a:spcPct val="20000"/>
              </a:spcBef>
            </a:pPr>
            <a:r>
              <a:rPr lang="en-US" altLang="el-GR" sz="1400" noProof="1">
                <a:solidFill>
                  <a:srgbClr val="006C87"/>
                </a:solidFill>
                <a:latin typeface="Roboto" pitchFamily="2" charset="0"/>
                <a:ea typeface="Roboto" pitchFamily="2" charset="0"/>
                <a:cs typeface="Roboto" pitchFamily="2" charset="0"/>
              </a:rPr>
              <a:t>Athens</a:t>
            </a:r>
          </a:p>
          <a:p>
            <a:pPr algn="l">
              <a:spcBef>
                <a:spcPct val="20000"/>
              </a:spcBef>
            </a:pPr>
            <a:r>
              <a:rPr lang="en-US" altLang="el-GR" sz="1400" noProof="1">
                <a:solidFill>
                  <a:srgbClr val="006C87"/>
                </a:solidFill>
                <a:latin typeface="Roboto" pitchFamily="2" charset="0"/>
                <a:ea typeface="Roboto" pitchFamily="2" charset="0"/>
                <a:cs typeface="Roboto" pitchFamily="2" charset="0"/>
              </a:rPr>
              <a:t>8 June 2017</a:t>
            </a:r>
          </a:p>
        </p:txBody>
      </p:sp>
      <p:sp>
        <p:nvSpPr>
          <p:cNvPr id="12" name="Titel 1"/>
          <p:cNvSpPr>
            <a:spLocks/>
          </p:cNvSpPr>
          <p:nvPr/>
        </p:nvSpPr>
        <p:spPr bwMode="auto">
          <a:xfrm>
            <a:off x="2120900" y="346075"/>
            <a:ext cx="6756337" cy="366254"/>
          </a:xfrm>
          <a:prstGeom prst="rect">
            <a:avLst/>
          </a:prstGeom>
          <a:noFill/>
          <a:ln w="9525">
            <a:noFill/>
            <a:miter lim="800000"/>
            <a:headEnd/>
            <a:tailEnd/>
          </a:ln>
        </p:spPr>
        <p:txBody>
          <a:bodyPr lIns="0" tIns="0" rIns="0" bIns="0">
            <a:spAutoFit/>
          </a:bodyPr>
          <a:lstStyle/>
          <a:p>
            <a:pPr algn="l">
              <a:lnSpc>
                <a:spcPct val="85000"/>
              </a:lnSpc>
            </a:pPr>
            <a:r>
              <a:rPr lang="en-US" altLang="el-GR" sz="2800" b="1" noProof="1" smtClean="0">
                <a:solidFill>
                  <a:srgbClr val="4C82AD"/>
                </a:solidFill>
                <a:latin typeface="Roboto" pitchFamily="2" charset="0"/>
                <a:ea typeface="Roboto" pitchFamily="2" charset="0"/>
                <a:cs typeface="Roboto" pitchFamily="2" charset="0"/>
              </a:rPr>
              <a:t>Conclusions and Recommendations</a:t>
            </a:r>
            <a:endParaRPr lang="en-US" altLang="el-GR" sz="2800" b="1" noProof="1">
              <a:solidFill>
                <a:srgbClr val="4C82AD"/>
              </a:solidFill>
              <a:latin typeface="Roboto" pitchFamily="2" charset="0"/>
              <a:ea typeface="Roboto" pitchFamily="2" charset="0"/>
              <a:cs typeface="Roboto" pitchFamily="2" charset="0"/>
            </a:endParaRPr>
          </a:p>
        </p:txBody>
      </p:sp>
    </p:spTree>
    <p:extLst>
      <p:ext uri="{BB962C8B-B14F-4D97-AF65-F5344CB8AC3E}">
        <p14:creationId xmlns:p14="http://schemas.microsoft.com/office/powerpoint/2010/main" val="3296418666"/>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2" fill="hold" grpId="0" nodeType="withEffect">
                                  <p:stCondLst>
                                    <p:cond delay="0"/>
                                  </p:stCondLst>
                                  <p:childTnLst>
                                    <p:set>
                                      <p:cBhvr>
                                        <p:cTn id="6" dur="1" fill="hold">
                                          <p:stCondLst>
                                            <p:cond delay="0"/>
                                          </p:stCondLst>
                                        </p:cTn>
                                        <p:tgtEl>
                                          <p:spTgt spid="4117"/>
                                        </p:tgtEl>
                                        <p:attrNameLst>
                                          <p:attrName>style.visibility</p:attrName>
                                        </p:attrNameLst>
                                      </p:cBhvr>
                                      <p:to>
                                        <p:strVal val="visible"/>
                                      </p:to>
                                    </p:set>
                                    <p:anim calcmode="lin" valueType="num">
                                      <p:cBhvr additive="base">
                                        <p:cTn id="7" dur="500" fill="hold"/>
                                        <p:tgtEl>
                                          <p:spTgt spid="4117"/>
                                        </p:tgtEl>
                                        <p:attrNameLst>
                                          <p:attrName>ppt_x</p:attrName>
                                        </p:attrNameLst>
                                      </p:cBhvr>
                                      <p:tavLst>
                                        <p:tav tm="0">
                                          <p:val>
                                            <p:strVal val="1+#ppt_w/2"/>
                                          </p:val>
                                        </p:tav>
                                        <p:tav tm="100000">
                                          <p:val>
                                            <p:strVal val="#ppt_x"/>
                                          </p:val>
                                        </p:tav>
                                      </p:tavLst>
                                    </p:anim>
                                    <p:anim calcmode="lin" valueType="num">
                                      <p:cBhvr additive="base">
                                        <p:cTn id="8" dur="500" fill="hold"/>
                                        <p:tgtEl>
                                          <p:spTgt spid="4117"/>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0" presetClass="entr" presetSubtype="0" fill="hold" grpId="0" nodeType="clickEffect">
                                  <p:stCondLst>
                                    <p:cond delay="0"/>
                                  </p:stCondLst>
                                  <p:childTnLst>
                                    <p:set>
                                      <p:cBhvr>
                                        <p:cTn id="12" dur="1" fill="hold">
                                          <p:stCondLst>
                                            <p:cond delay="0"/>
                                          </p:stCondLst>
                                        </p:cTn>
                                        <p:tgtEl>
                                          <p:spTgt spid="10">
                                            <p:txEl>
                                              <p:pRg st="0" end="0"/>
                                            </p:txEl>
                                          </p:spTgt>
                                        </p:tgtEl>
                                        <p:attrNameLst>
                                          <p:attrName>style.visibility</p:attrName>
                                        </p:attrNameLst>
                                      </p:cBhvr>
                                      <p:to>
                                        <p:strVal val="visible"/>
                                      </p:to>
                                    </p:set>
                                    <p:animEffect transition="in" filter="fade">
                                      <p:cBhvr>
                                        <p:cTn id="13" dur="1000"/>
                                        <p:tgtEl>
                                          <p:spTgt spid="10">
                                            <p:txEl>
                                              <p:pRg st="0" end="0"/>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10">
                                            <p:txEl>
                                              <p:pRg st="1" end="1"/>
                                            </p:txEl>
                                          </p:spTgt>
                                        </p:tgtEl>
                                        <p:attrNameLst>
                                          <p:attrName>style.visibility</p:attrName>
                                        </p:attrNameLst>
                                      </p:cBhvr>
                                      <p:to>
                                        <p:strVal val="visible"/>
                                      </p:to>
                                    </p:set>
                                    <p:animEffect transition="in" filter="fade">
                                      <p:cBhvr>
                                        <p:cTn id="18" dur="1000"/>
                                        <p:tgtEl>
                                          <p:spTgt spid="10">
                                            <p:txEl>
                                              <p:pRg st="1" end="1"/>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10">
                                            <p:txEl>
                                              <p:pRg st="2" end="2"/>
                                            </p:txEl>
                                          </p:spTgt>
                                        </p:tgtEl>
                                        <p:attrNameLst>
                                          <p:attrName>style.visibility</p:attrName>
                                        </p:attrNameLst>
                                      </p:cBhvr>
                                      <p:to>
                                        <p:strVal val="visible"/>
                                      </p:to>
                                    </p:set>
                                    <p:animEffect transition="in" filter="fade">
                                      <p:cBhvr>
                                        <p:cTn id="23" dur="1000"/>
                                        <p:tgtEl>
                                          <p:spTgt spid="10">
                                            <p:txEl>
                                              <p:pRg st="2" end="2"/>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grpId="0" nodeType="clickEffect">
                                  <p:stCondLst>
                                    <p:cond delay="0"/>
                                  </p:stCondLst>
                                  <p:childTnLst>
                                    <p:set>
                                      <p:cBhvr>
                                        <p:cTn id="27" dur="1" fill="hold">
                                          <p:stCondLst>
                                            <p:cond delay="0"/>
                                          </p:stCondLst>
                                        </p:cTn>
                                        <p:tgtEl>
                                          <p:spTgt spid="10">
                                            <p:txEl>
                                              <p:pRg st="3" end="3"/>
                                            </p:txEl>
                                          </p:spTgt>
                                        </p:tgtEl>
                                        <p:attrNameLst>
                                          <p:attrName>style.visibility</p:attrName>
                                        </p:attrNameLst>
                                      </p:cBhvr>
                                      <p:to>
                                        <p:strVal val="visible"/>
                                      </p:to>
                                    </p:set>
                                    <p:animEffect transition="in" filter="fade">
                                      <p:cBhvr>
                                        <p:cTn id="28" dur="1000"/>
                                        <p:tgtEl>
                                          <p:spTgt spid="10">
                                            <p:txEl>
                                              <p:pRg st="3" end="3"/>
                                            </p:txEl>
                                          </p:spTgt>
                                        </p:tgtEl>
                                      </p:cBhvr>
                                    </p:animEffect>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grpId="0" nodeType="clickEffect">
                                  <p:stCondLst>
                                    <p:cond delay="0"/>
                                  </p:stCondLst>
                                  <p:childTnLst>
                                    <p:set>
                                      <p:cBhvr>
                                        <p:cTn id="32" dur="1" fill="hold">
                                          <p:stCondLst>
                                            <p:cond delay="0"/>
                                          </p:stCondLst>
                                        </p:cTn>
                                        <p:tgtEl>
                                          <p:spTgt spid="10">
                                            <p:txEl>
                                              <p:pRg st="4" end="4"/>
                                            </p:txEl>
                                          </p:spTgt>
                                        </p:tgtEl>
                                        <p:attrNameLst>
                                          <p:attrName>style.visibility</p:attrName>
                                        </p:attrNameLst>
                                      </p:cBhvr>
                                      <p:to>
                                        <p:strVal val="visible"/>
                                      </p:to>
                                    </p:set>
                                    <p:animEffect transition="in" filter="fade">
                                      <p:cBhvr>
                                        <p:cTn id="33" dur="1000"/>
                                        <p:tgtEl>
                                          <p:spTgt spid="10">
                                            <p:txEl>
                                              <p:pRg st="4" end="4"/>
                                            </p:txEl>
                                          </p:spTgt>
                                        </p:tgtEl>
                                      </p:cBhvr>
                                    </p:animEffect>
                                  </p:childTnLst>
                                </p:cTn>
                              </p:par>
                            </p:childTnLst>
                          </p:cTn>
                        </p:par>
                      </p:childTnLst>
                    </p:cTn>
                  </p:par>
                  <p:par>
                    <p:cTn id="34" fill="hold">
                      <p:stCondLst>
                        <p:cond delay="indefinite"/>
                      </p:stCondLst>
                      <p:childTnLst>
                        <p:par>
                          <p:cTn id="35" fill="hold">
                            <p:stCondLst>
                              <p:cond delay="0"/>
                            </p:stCondLst>
                            <p:childTnLst>
                              <p:par>
                                <p:cTn id="36" presetID="10" presetClass="entr" presetSubtype="0" fill="hold" grpId="0" nodeType="clickEffect">
                                  <p:stCondLst>
                                    <p:cond delay="0"/>
                                  </p:stCondLst>
                                  <p:childTnLst>
                                    <p:set>
                                      <p:cBhvr>
                                        <p:cTn id="37" dur="1" fill="hold">
                                          <p:stCondLst>
                                            <p:cond delay="0"/>
                                          </p:stCondLst>
                                        </p:cTn>
                                        <p:tgtEl>
                                          <p:spTgt spid="10">
                                            <p:txEl>
                                              <p:pRg st="5" end="5"/>
                                            </p:txEl>
                                          </p:spTgt>
                                        </p:tgtEl>
                                        <p:attrNameLst>
                                          <p:attrName>style.visibility</p:attrName>
                                        </p:attrNameLst>
                                      </p:cBhvr>
                                      <p:to>
                                        <p:strVal val="visible"/>
                                      </p:to>
                                    </p:set>
                                    <p:animEffect transition="in" filter="fade">
                                      <p:cBhvr>
                                        <p:cTn id="38" dur="1000"/>
                                        <p:tgtEl>
                                          <p:spTgt spid="10">
                                            <p:txEl>
                                              <p:pRg st="5" end="5"/>
                                            </p:txEl>
                                          </p:spTgt>
                                        </p:tgtEl>
                                      </p:cBhvr>
                                    </p:animEffect>
                                  </p:childTnLst>
                                </p:cTn>
                              </p:par>
                            </p:childTnLst>
                          </p:cTn>
                        </p:par>
                      </p:childTnLst>
                    </p:cTn>
                  </p:par>
                  <p:par>
                    <p:cTn id="39" fill="hold">
                      <p:stCondLst>
                        <p:cond delay="indefinite"/>
                      </p:stCondLst>
                      <p:childTnLst>
                        <p:par>
                          <p:cTn id="40" fill="hold">
                            <p:stCondLst>
                              <p:cond delay="0"/>
                            </p:stCondLst>
                            <p:childTnLst>
                              <p:par>
                                <p:cTn id="41" presetID="10" presetClass="entr" presetSubtype="0" fill="hold" grpId="0" nodeType="clickEffect">
                                  <p:stCondLst>
                                    <p:cond delay="0"/>
                                  </p:stCondLst>
                                  <p:childTnLst>
                                    <p:set>
                                      <p:cBhvr>
                                        <p:cTn id="42" dur="1" fill="hold">
                                          <p:stCondLst>
                                            <p:cond delay="0"/>
                                          </p:stCondLst>
                                        </p:cTn>
                                        <p:tgtEl>
                                          <p:spTgt spid="10">
                                            <p:txEl>
                                              <p:pRg st="6" end="6"/>
                                            </p:txEl>
                                          </p:spTgt>
                                        </p:tgtEl>
                                        <p:attrNameLst>
                                          <p:attrName>style.visibility</p:attrName>
                                        </p:attrNameLst>
                                      </p:cBhvr>
                                      <p:to>
                                        <p:strVal val="visible"/>
                                      </p:to>
                                    </p:set>
                                    <p:animEffect transition="in" filter="fade">
                                      <p:cBhvr>
                                        <p:cTn id="43" dur="1000"/>
                                        <p:tgtEl>
                                          <p:spTgt spid="10">
                                            <p:txEl>
                                              <p:pRg st="6" end="6"/>
                                            </p:txEl>
                                          </p:spTgt>
                                        </p:tgtEl>
                                      </p:cBhvr>
                                    </p:animEffect>
                                  </p:childTnLst>
                                </p:cTn>
                              </p:par>
                            </p:childTnLst>
                          </p:cTn>
                        </p:par>
                      </p:childTnLst>
                    </p:cTn>
                  </p:par>
                  <p:par>
                    <p:cTn id="44" fill="hold">
                      <p:stCondLst>
                        <p:cond delay="indefinite"/>
                      </p:stCondLst>
                      <p:childTnLst>
                        <p:par>
                          <p:cTn id="45" fill="hold">
                            <p:stCondLst>
                              <p:cond delay="0"/>
                            </p:stCondLst>
                            <p:childTnLst>
                              <p:par>
                                <p:cTn id="46" presetID="10" presetClass="entr" presetSubtype="0" fill="hold" grpId="0" nodeType="clickEffect">
                                  <p:stCondLst>
                                    <p:cond delay="0"/>
                                  </p:stCondLst>
                                  <p:childTnLst>
                                    <p:set>
                                      <p:cBhvr>
                                        <p:cTn id="47" dur="1" fill="hold">
                                          <p:stCondLst>
                                            <p:cond delay="0"/>
                                          </p:stCondLst>
                                        </p:cTn>
                                        <p:tgtEl>
                                          <p:spTgt spid="10">
                                            <p:txEl>
                                              <p:pRg st="7" end="7"/>
                                            </p:txEl>
                                          </p:spTgt>
                                        </p:tgtEl>
                                        <p:attrNameLst>
                                          <p:attrName>style.visibility</p:attrName>
                                        </p:attrNameLst>
                                      </p:cBhvr>
                                      <p:to>
                                        <p:strVal val="visible"/>
                                      </p:to>
                                    </p:set>
                                    <p:animEffect transition="in" filter="fade">
                                      <p:cBhvr>
                                        <p:cTn id="48" dur="1000"/>
                                        <p:tgtEl>
                                          <p:spTgt spid="10">
                                            <p:txEl>
                                              <p:pRg st="7" end="7"/>
                                            </p:txEl>
                                          </p:spTgt>
                                        </p:tgtEl>
                                      </p:cBhvr>
                                    </p:animEffect>
                                  </p:childTnLst>
                                </p:cTn>
                              </p:par>
                            </p:childTnLst>
                          </p:cTn>
                        </p:par>
                      </p:childTnLst>
                    </p:cTn>
                  </p:par>
                  <p:par>
                    <p:cTn id="49" fill="hold">
                      <p:stCondLst>
                        <p:cond delay="indefinite"/>
                      </p:stCondLst>
                      <p:childTnLst>
                        <p:par>
                          <p:cTn id="50" fill="hold">
                            <p:stCondLst>
                              <p:cond delay="0"/>
                            </p:stCondLst>
                            <p:childTnLst>
                              <p:par>
                                <p:cTn id="51" presetID="10" presetClass="entr" presetSubtype="0" fill="hold" grpId="0" nodeType="clickEffect">
                                  <p:stCondLst>
                                    <p:cond delay="0"/>
                                  </p:stCondLst>
                                  <p:childTnLst>
                                    <p:set>
                                      <p:cBhvr>
                                        <p:cTn id="52" dur="1" fill="hold">
                                          <p:stCondLst>
                                            <p:cond delay="0"/>
                                          </p:stCondLst>
                                        </p:cTn>
                                        <p:tgtEl>
                                          <p:spTgt spid="10">
                                            <p:txEl>
                                              <p:pRg st="8" end="8"/>
                                            </p:txEl>
                                          </p:spTgt>
                                        </p:tgtEl>
                                        <p:attrNameLst>
                                          <p:attrName>style.visibility</p:attrName>
                                        </p:attrNameLst>
                                      </p:cBhvr>
                                      <p:to>
                                        <p:strVal val="visible"/>
                                      </p:to>
                                    </p:set>
                                    <p:animEffect transition="in" filter="fade">
                                      <p:cBhvr>
                                        <p:cTn id="53" dur="1000"/>
                                        <p:tgtEl>
                                          <p:spTgt spid="10">
                                            <p:txEl>
                                              <p:pRg st="8" end="8"/>
                                            </p:txEl>
                                          </p:spTgt>
                                        </p:tgtEl>
                                      </p:cBhvr>
                                    </p:animEffect>
                                  </p:childTnLst>
                                </p:cTn>
                              </p:par>
                            </p:childTnLst>
                          </p:cTn>
                        </p:par>
                      </p:childTnLst>
                    </p:cTn>
                  </p:par>
                  <p:par>
                    <p:cTn id="54" fill="hold">
                      <p:stCondLst>
                        <p:cond delay="indefinite"/>
                      </p:stCondLst>
                      <p:childTnLst>
                        <p:par>
                          <p:cTn id="55" fill="hold">
                            <p:stCondLst>
                              <p:cond delay="0"/>
                            </p:stCondLst>
                            <p:childTnLst>
                              <p:par>
                                <p:cTn id="56" presetID="10" presetClass="entr" presetSubtype="0" fill="hold" grpId="0" nodeType="clickEffect">
                                  <p:stCondLst>
                                    <p:cond delay="0"/>
                                  </p:stCondLst>
                                  <p:childTnLst>
                                    <p:set>
                                      <p:cBhvr>
                                        <p:cTn id="57" dur="1" fill="hold">
                                          <p:stCondLst>
                                            <p:cond delay="0"/>
                                          </p:stCondLst>
                                        </p:cTn>
                                        <p:tgtEl>
                                          <p:spTgt spid="10">
                                            <p:txEl>
                                              <p:pRg st="9" end="9"/>
                                            </p:txEl>
                                          </p:spTgt>
                                        </p:tgtEl>
                                        <p:attrNameLst>
                                          <p:attrName>style.visibility</p:attrName>
                                        </p:attrNameLst>
                                      </p:cBhvr>
                                      <p:to>
                                        <p:strVal val="visible"/>
                                      </p:to>
                                    </p:set>
                                    <p:animEffect transition="in" filter="fade">
                                      <p:cBhvr>
                                        <p:cTn id="58" dur="1000"/>
                                        <p:tgtEl>
                                          <p:spTgt spid="10">
                                            <p:txEl>
                                              <p:pRg st="9" end="9"/>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0">
                                            <p:txEl>
                                              <p:pRg st="10" end="10"/>
                                            </p:txEl>
                                          </p:spTgt>
                                        </p:tgtEl>
                                        <p:attrNameLst>
                                          <p:attrName>style.visibility</p:attrName>
                                        </p:attrNameLst>
                                      </p:cBhvr>
                                      <p:to>
                                        <p:strVal val="visible"/>
                                      </p:to>
                                    </p:set>
                                    <p:animEffect transition="in" filter="fade">
                                      <p:cBhvr>
                                        <p:cTn id="63" dur="1000"/>
                                        <p:tgtEl>
                                          <p:spTgt spid="10">
                                            <p:txEl>
                                              <p:pRg st="10" end="10"/>
                                            </p:txEl>
                                          </p:spTgt>
                                        </p:tgtEl>
                                      </p:cBhvr>
                                    </p:animEffect>
                                  </p:childTnLst>
                                </p:cTn>
                              </p:par>
                            </p:childTnLst>
                          </p:cTn>
                        </p:par>
                      </p:childTnLst>
                    </p:cTn>
                  </p:par>
                  <p:par>
                    <p:cTn id="64" fill="hold">
                      <p:stCondLst>
                        <p:cond delay="indefinite"/>
                      </p:stCondLst>
                      <p:childTnLst>
                        <p:par>
                          <p:cTn id="65" fill="hold">
                            <p:stCondLst>
                              <p:cond delay="0"/>
                            </p:stCondLst>
                            <p:childTnLst>
                              <p:par>
                                <p:cTn id="66" presetID="10" presetClass="entr" presetSubtype="0" fill="hold" grpId="0" nodeType="clickEffect">
                                  <p:stCondLst>
                                    <p:cond delay="0"/>
                                  </p:stCondLst>
                                  <p:childTnLst>
                                    <p:set>
                                      <p:cBhvr>
                                        <p:cTn id="67" dur="1" fill="hold">
                                          <p:stCondLst>
                                            <p:cond delay="0"/>
                                          </p:stCondLst>
                                        </p:cTn>
                                        <p:tgtEl>
                                          <p:spTgt spid="10">
                                            <p:txEl>
                                              <p:pRg st="11" end="11"/>
                                            </p:txEl>
                                          </p:spTgt>
                                        </p:tgtEl>
                                        <p:attrNameLst>
                                          <p:attrName>style.visibility</p:attrName>
                                        </p:attrNameLst>
                                      </p:cBhvr>
                                      <p:to>
                                        <p:strVal val="visible"/>
                                      </p:to>
                                    </p:set>
                                    <p:animEffect transition="in" filter="fade">
                                      <p:cBhvr>
                                        <p:cTn id="68" dur="1000"/>
                                        <p:tgtEl>
                                          <p:spTgt spid="10">
                                            <p:txEl>
                                              <p:pRg st="11" end="11"/>
                                            </p:txEl>
                                          </p:spTgt>
                                        </p:tgtEl>
                                      </p:cBhvr>
                                    </p:animEffect>
                                  </p:childTnLst>
                                </p:cTn>
                              </p:par>
                            </p:childTnLst>
                          </p:cTn>
                        </p:par>
                      </p:childTnLst>
                    </p:cTn>
                  </p:par>
                  <p:par>
                    <p:cTn id="69" fill="hold">
                      <p:stCondLst>
                        <p:cond delay="indefinite"/>
                      </p:stCondLst>
                      <p:childTnLst>
                        <p:par>
                          <p:cTn id="70" fill="hold">
                            <p:stCondLst>
                              <p:cond delay="0"/>
                            </p:stCondLst>
                            <p:childTnLst>
                              <p:par>
                                <p:cTn id="71" presetID="10" presetClass="entr" presetSubtype="0" fill="hold" grpId="0" nodeType="clickEffect">
                                  <p:stCondLst>
                                    <p:cond delay="0"/>
                                  </p:stCondLst>
                                  <p:childTnLst>
                                    <p:set>
                                      <p:cBhvr>
                                        <p:cTn id="72" dur="1" fill="hold">
                                          <p:stCondLst>
                                            <p:cond delay="0"/>
                                          </p:stCondLst>
                                        </p:cTn>
                                        <p:tgtEl>
                                          <p:spTgt spid="10">
                                            <p:txEl>
                                              <p:pRg st="12" end="12"/>
                                            </p:txEl>
                                          </p:spTgt>
                                        </p:tgtEl>
                                        <p:attrNameLst>
                                          <p:attrName>style.visibility</p:attrName>
                                        </p:attrNameLst>
                                      </p:cBhvr>
                                      <p:to>
                                        <p:strVal val="visible"/>
                                      </p:to>
                                    </p:set>
                                    <p:animEffect transition="in" filter="fade">
                                      <p:cBhvr>
                                        <p:cTn id="73" dur="1000"/>
                                        <p:tgtEl>
                                          <p:spTgt spid="10">
                                            <p:txEl>
                                              <p:pRg st="12" end="1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17" grpId="0" animBg="1"/>
      <p:bldP spid="10" grpId="0" build="p" bldLvl="3"/>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Picture 11"/>
          <p:cNvPicPr>
            <a:picLocks noChangeAspect="1"/>
          </p:cNvPicPr>
          <p:nvPr/>
        </p:nvPicPr>
        <p:blipFill>
          <a:blip r:embed="rId3" cstate="print"/>
          <a:srcRect/>
          <a:stretch>
            <a:fillRect/>
          </a:stretch>
        </p:blipFill>
        <p:spPr bwMode="auto">
          <a:xfrm>
            <a:off x="-36513" y="-34925"/>
            <a:ext cx="9236076" cy="5199063"/>
          </a:xfrm>
          <a:prstGeom prst="rect">
            <a:avLst/>
          </a:prstGeom>
          <a:noFill/>
          <a:ln w="9525">
            <a:noFill/>
            <a:miter lim="800000"/>
            <a:headEnd/>
            <a:tailEnd/>
          </a:ln>
        </p:spPr>
      </p:pic>
      <p:sp>
        <p:nvSpPr>
          <p:cNvPr id="11" name="Titel 1"/>
          <p:cNvSpPr>
            <a:spLocks/>
          </p:cNvSpPr>
          <p:nvPr/>
        </p:nvSpPr>
        <p:spPr bwMode="auto">
          <a:xfrm>
            <a:off x="4976813" y="1541463"/>
            <a:ext cx="2473325" cy="627864"/>
          </a:xfrm>
          <a:prstGeom prst="rect">
            <a:avLst/>
          </a:prstGeom>
          <a:noFill/>
          <a:ln w="9525">
            <a:noFill/>
            <a:miter lim="800000"/>
            <a:headEnd/>
            <a:tailEnd/>
          </a:ln>
        </p:spPr>
        <p:txBody>
          <a:bodyPr lIns="0" tIns="0" rIns="0" bIns="0">
            <a:spAutoFit/>
          </a:bodyPr>
          <a:lstStyle/>
          <a:p>
            <a:pPr algn="l">
              <a:lnSpc>
                <a:spcPct val="85000"/>
              </a:lnSpc>
            </a:pPr>
            <a:r>
              <a:rPr lang="en-US" altLang="el-GR" sz="2400" b="1" smtClean="0">
                <a:solidFill>
                  <a:srgbClr val="006C87"/>
                </a:solidFill>
                <a:latin typeface="Roboto Bk" pitchFamily="2" charset="0"/>
                <a:ea typeface="Roboto Bk" pitchFamily="2" charset="0"/>
                <a:cs typeface="Roboto Slab" pitchFamily="2" charset="0"/>
              </a:rPr>
              <a:t>Thank you for your attention!</a:t>
            </a:r>
            <a:endParaRPr lang="en-US" altLang="el-GR" sz="2400" b="1" noProof="1">
              <a:solidFill>
                <a:srgbClr val="006C87"/>
              </a:solidFill>
              <a:latin typeface="Roboto Bk" pitchFamily="2" charset="0"/>
              <a:ea typeface="Roboto Bk" pitchFamily="2" charset="0"/>
              <a:cs typeface="Roboto Slab" pitchFamily="2" charset="0"/>
            </a:endParaRPr>
          </a:p>
        </p:txBody>
      </p:sp>
      <p:sp>
        <p:nvSpPr>
          <p:cNvPr id="15364" name="Titel 1"/>
          <p:cNvSpPr>
            <a:spLocks/>
          </p:cNvSpPr>
          <p:nvPr/>
        </p:nvSpPr>
        <p:spPr bwMode="auto">
          <a:xfrm>
            <a:off x="385763" y="2720975"/>
            <a:ext cx="3670300" cy="369332"/>
          </a:xfrm>
          <a:prstGeom prst="rect">
            <a:avLst/>
          </a:prstGeom>
          <a:noFill/>
          <a:ln w="9525">
            <a:noFill/>
            <a:miter lim="800000"/>
            <a:headEnd/>
            <a:tailEnd/>
          </a:ln>
        </p:spPr>
        <p:txBody>
          <a:bodyPr lIns="0" tIns="0" rIns="0" bIns="0">
            <a:spAutoFit/>
          </a:bodyPr>
          <a:lstStyle/>
          <a:p>
            <a:pPr algn="l"/>
            <a:r>
              <a:rPr lang="en-US" altLang="el-GR" sz="1200" b="1" noProof="1">
                <a:solidFill>
                  <a:srgbClr val="000000"/>
                </a:solidFill>
                <a:latin typeface="Roboto" pitchFamily="2" charset="0"/>
                <a:ea typeface="Roboto" pitchFamily="2" charset="0"/>
                <a:cs typeface="Roboto Slab" pitchFamily="2" charset="0"/>
              </a:rPr>
              <a:t>BO-ECLI</a:t>
            </a:r>
          </a:p>
          <a:p>
            <a:pPr algn="l"/>
            <a:r>
              <a:rPr lang="en-US" altLang="el-GR" sz="1200" noProof="1">
                <a:solidFill>
                  <a:srgbClr val="000000"/>
                </a:solidFill>
                <a:latin typeface="Roboto" pitchFamily="2" charset="0"/>
                <a:ea typeface="Roboto" pitchFamily="2" charset="0"/>
                <a:cs typeface="Roboto Slab" pitchFamily="2" charset="0"/>
              </a:rPr>
              <a:t>www.bo-ecli.eu  |  info@bo-ecli.eu</a:t>
            </a:r>
          </a:p>
        </p:txBody>
      </p:sp>
      <p:pic>
        <p:nvPicPr>
          <p:cNvPr id="15365" name="Picture 27"/>
          <p:cNvPicPr>
            <a:picLocks noChangeAspect="1" noChangeArrowheads="1"/>
          </p:cNvPicPr>
          <p:nvPr/>
        </p:nvPicPr>
        <p:blipFill>
          <a:blip r:embed="rId4" cstate="print"/>
          <a:srcRect/>
          <a:stretch>
            <a:fillRect/>
          </a:stretch>
        </p:blipFill>
        <p:spPr bwMode="auto">
          <a:xfrm>
            <a:off x="385763" y="965200"/>
            <a:ext cx="2566987" cy="1381125"/>
          </a:xfrm>
          <a:prstGeom prst="rect">
            <a:avLst/>
          </a:prstGeom>
          <a:noFill/>
          <a:ln w="9525">
            <a:noFill/>
            <a:miter lim="800000"/>
            <a:headEnd/>
            <a:tailEnd/>
          </a:ln>
        </p:spPr>
      </p:pic>
      <p:grpSp>
        <p:nvGrpSpPr>
          <p:cNvPr id="15366" name="Group 11"/>
          <p:cNvGrpSpPr>
            <a:grpSpLocks/>
          </p:cNvGrpSpPr>
          <p:nvPr/>
        </p:nvGrpSpPr>
        <p:grpSpPr bwMode="auto">
          <a:xfrm>
            <a:off x="6002338" y="4291013"/>
            <a:ext cx="2794000" cy="520700"/>
            <a:chOff x="5924915" y="1445722"/>
            <a:chExt cx="3177237" cy="590169"/>
          </a:xfrm>
        </p:grpSpPr>
        <p:pic>
          <p:nvPicPr>
            <p:cNvPr id="15367" name="Picture 12"/>
            <p:cNvPicPr>
              <a:picLocks noChangeAspect="1"/>
            </p:cNvPicPr>
            <p:nvPr/>
          </p:nvPicPr>
          <p:blipFill>
            <a:blip r:embed="rId5" cstate="print"/>
            <a:srcRect/>
            <a:stretch>
              <a:fillRect/>
            </a:stretch>
          </p:blipFill>
          <p:spPr bwMode="auto">
            <a:xfrm>
              <a:off x="8270332" y="1445722"/>
              <a:ext cx="831820" cy="565150"/>
            </a:xfrm>
            <a:prstGeom prst="rect">
              <a:avLst/>
            </a:prstGeom>
            <a:noFill/>
            <a:ln w="9525">
              <a:noFill/>
              <a:miter lim="800000"/>
              <a:headEnd/>
              <a:tailEnd/>
            </a:ln>
          </p:spPr>
        </p:pic>
        <p:sp>
          <p:nvSpPr>
            <p:cNvPr id="21" name="Titel 1"/>
            <p:cNvSpPr>
              <a:spLocks/>
            </p:cNvSpPr>
            <p:nvPr/>
          </p:nvSpPr>
          <p:spPr bwMode="auto">
            <a:xfrm>
              <a:off x="5924915" y="1636447"/>
              <a:ext cx="2204208" cy="399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lgn="l" eaLnBrk="0" hangingPunct="0">
                <a:spcBef>
                  <a:spcPct val="20000"/>
                </a:spcBef>
                <a:buChar char="•"/>
                <a:defRPr sz="3200">
                  <a:solidFill>
                    <a:schemeClr val="tx1"/>
                  </a:solidFill>
                  <a:latin typeface="Arial" charset="0"/>
                </a:defRPr>
              </a:lvl1pPr>
              <a:lvl2pPr marL="742950" indent="-285750" algn="l" eaLnBrk="0" hangingPunct="0">
                <a:spcBef>
                  <a:spcPct val="20000"/>
                </a:spcBef>
                <a:buChar char="–"/>
                <a:defRPr sz="2800">
                  <a:solidFill>
                    <a:schemeClr val="tx1"/>
                  </a:solidFill>
                  <a:latin typeface="Arial" charset="0"/>
                </a:defRPr>
              </a:lvl2pPr>
              <a:lvl3pPr marL="1143000" indent="-228600" algn="l" eaLnBrk="0" hangingPunct="0">
                <a:spcBef>
                  <a:spcPct val="20000"/>
                </a:spcBef>
                <a:buChar char="•"/>
                <a:defRPr sz="2400">
                  <a:solidFill>
                    <a:schemeClr val="tx1"/>
                  </a:solidFill>
                  <a:latin typeface="Arial" charset="0"/>
                </a:defRPr>
              </a:lvl3pPr>
              <a:lvl4pPr marL="1600200" indent="-228600" algn="l" eaLnBrk="0" hangingPunct="0">
                <a:spcBef>
                  <a:spcPct val="20000"/>
                </a:spcBef>
                <a:buChar char="–"/>
                <a:defRPr sz="2000">
                  <a:solidFill>
                    <a:schemeClr val="tx1"/>
                  </a:solidFill>
                  <a:latin typeface="Arial" charset="0"/>
                </a:defRPr>
              </a:lvl4pPr>
              <a:lvl5pPr marL="2057400" indent="-228600" algn="l"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r" eaLnBrk="1" hangingPunct="1">
                <a:spcBef>
                  <a:spcPct val="0"/>
                </a:spcBef>
                <a:buFontTx/>
                <a:buNone/>
                <a:defRPr/>
              </a:pPr>
              <a:r>
                <a:rPr lang="en-US" altLang="el-GR" sz="1100" dirty="0">
                  <a:solidFill>
                    <a:srgbClr val="006C87"/>
                  </a:solidFill>
                  <a:latin typeface="Arial"/>
                  <a:ea typeface="Roboto" pitchFamily="2" charset="0"/>
                  <a:cs typeface="Roboto" pitchFamily="2" charset="0"/>
                </a:rPr>
                <a:t>This project is co-funded by </a:t>
              </a:r>
            </a:p>
            <a:p>
              <a:pPr algn="r" eaLnBrk="1" hangingPunct="1">
                <a:spcBef>
                  <a:spcPct val="0"/>
                </a:spcBef>
                <a:buFontTx/>
                <a:buNone/>
                <a:defRPr/>
              </a:pPr>
              <a:r>
                <a:rPr lang="en-US" altLang="el-GR" sz="1100" dirty="0">
                  <a:solidFill>
                    <a:srgbClr val="006C87"/>
                  </a:solidFill>
                  <a:latin typeface="Arial"/>
                  <a:ea typeface="Roboto" pitchFamily="2" charset="0"/>
                  <a:cs typeface="Roboto" pitchFamily="2" charset="0"/>
                </a:rPr>
                <a:t>the European Union </a:t>
              </a:r>
              <a:endParaRPr lang="en-US" altLang="el-GR" sz="1100" noProof="1">
                <a:solidFill>
                  <a:srgbClr val="006C87"/>
                </a:solidFill>
                <a:latin typeface="Arial"/>
                <a:ea typeface="Roboto" pitchFamily="2" charset="0"/>
                <a:cs typeface="Roboto" pitchFamily="2" charset="0"/>
              </a:endParaRPr>
            </a:p>
          </p:txBody>
        </p:sp>
      </p:grpSp>
      <p:sp>
        <p:nvSpPr>
          <p:cNvPr id="9" name="Rechthoek 8"/>
          <p:cNvSpPr/>
          <p:nvPr/>
        </p:nvSpPr>
        <p:spPr>
          <a:xfrm>
            <a:off x="126609" y="4789639"/>
            <a:ext cx="4572000" cy="246221"/>
          </a:xfrm>
          <a:prstGeom prst="rect">
            <a:avLst/>
          </a:prstGeom>
        </p:spPr>
        <p:txBody>
          <a:bodyPr>
            <a:spAutoFit/>
          </a:bodyPr>
          <a:lstStyle>
            <a:defPPr>
              <a:defRPr lang="nl-NL"/>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500">
                <a:solidFill>
                  <a:srgbClr val="000000"/>
                </a:solidFill>
              </a:rPr>
              <a:t>This presentation has been produced with the financial support of the Justice Programme of the European Union. The contents of this publication are the sole responsibility of the partners of the BO-ECLI project and can in no way be taken to reflect the views of the European Commission.</a:t>
            </a:r>
            <a:endParaRPr lang="nl-NL" sz="500">
              <a:solidFill>
                <a:srgbClr val="000000"/>
              </a:solidFill>
            </a:endParaRPr>
          </a:p>
        </p:txBody>
      </p:sp>
    </p:spTree>
    <p:extLst>
      <p:ext uri="{BB962C8B-B14F-4D97-AF65-F5344CB8AC3E}">
        <p14:creationId xmlns:p14="http://schemas.microsoft.com/office/powerpoint/2010/main" val="3250299233"/>
      </p:ext>
    </p:extLst>
  </p:cSld>
  <p:clrMapOvr>
    <a:masterClrMapping/>
  </p:clrMapOvr>
  <p:transition spd="slow">
    <p:circl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1000"/>
                                        <p:tgtEl>
                                          <p:spTgt spid="11"/>
                                        </p:tgtEl>
                                      </p:cBhvr>
                                    </p:animEffect>
                                    <p:anim calcmode="lin" valueType="num">
                                      <p:cBhvr>
                                        <p:cTn id="8" dur="1000" fill="hold"/>
                                        <p:tgtEl>
                                          <p:spTgt spid="11"/>
                                        </p:tgtEl>
                                        <p:attrNameLst>
                                          <p:attrName>ppt_x</p:attrName>
                                        </p:attrNameLst>
                                      </p:cBhvr>
                                      <p:tavLst>
                                        <p:tav tm="0">
                                          <p:val>
                                            <p:strVal val="#ppt_x"/>
                                          </p:val>
                                        </p:tav>
                                        <p:tav tm="100000">
                                          <p:val>
                                            <p:strVal val="#ppt_x"/>
                                          </p:val>
                                        </p:tav>
                                      </p:tavLst>
                                    </p:anim>
                                    <p:anim calcmode="lin" valueType="num">
                                      <p:cBhvr>
                                        <p:cTn id="9"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17" name="Rectangle 21"/>
          <p:cNvSpPr>
            <a:spLocks noChangeArrowheads="1"/>
          </p:cNvSpPr>
          <p:nvPr/>
        </p:nvSpPr>
        <p:spPr bwMode="auto">
          <a:xfrm>
            <a:off x="1898650" y="357188"/>
            <a:ext cx="46038" cy="608012"/>
          </a:xfrm>
          <a:prstGeom prst="rect">
            <a:avLst/>
          </a:prstGeom>
          <a:solidFill>
            <a:srgbClr val="4C82AD"/>
          </a:solidFill>
          <a:ln w="9525">
            <a:noFill/>
            <a:miter lim="800000"/>
            <a:headEnd/>
            <a:tailEnd/>
          </a:ln>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endParaRPr kumimoji="0" lang="el-GR" altLang="el-GR" sz="1800" b="0" i="0" u="none" strike="noStrike" kern="1200" cap="none" spc="0" normalizeH="0" baseline="0" noProof="0">
              <a:ln>
                <a:noFill/>
              </a:ln>
              <a:solidFill>
                <a:srgbClr val="000000"/>
              </a:solidFill>
              <a:effectLst/>
              <a:uLnTx/>
              <a:uFillTx/>
              <a:latin typeface="Arial" charset="0"/>
              <a:ea typeface="+mn-ea"/>
              <a:cs typeface="+mn-cs"/>
            </a:endParaRPr>
          </a:p>
        </p:txBody>
      </p:sp>
      <p:grpSp>
        <p:nvGrpSpPr>
          <p:cNvPr id="2" name="Group 25"/>
          <p:cNvGrpSpPr>
            <a:grpSpLocks/>
          </p:cNvGrpSpPr>
          <p:nvPr/>
        </p:nvGrpSpPr>
        <p:grpSpPr bwMode="auto">
          <a:xfrm>
            <a:off x="2120900" y="346075"/>
            <a:ext cx="6842478" cy="600075"/>
            <a:chOff x="3275" y="147"/>
            <a:chExt cx="2383" cy="503"/>
          </a:xfrm>
        </p:grpSpPr>
        <p:sp>
          <p:nvSpPr>
            <p:cNvPr id="3082" name="Titel 1"/>
            <p:cNvSpPr>
              <a:spLocks/>
            </p:cNvSpPr>
            <p:nvPr/>
          </p:nvSpPr>
          <p:spPr bwMode="auto">
            <a:xfrm>
              <a:off x="3275" y="147"/>
              <a:ext cx="2353" cy="307"/>
            </a:xfrm>
            <a:prstGeom prst="rect">
              <a:avLst/>
            </a:prstGeom>
            <a:noFill/>
            <a:ln w="9525">
              <a:noFill/>
              <a:miter lim="800000"/>
              <a:headEnd/>
              <a:tailEnd/>
            </a:ln>
          </p:spPr>
          <p:txBody>
            <a:bodyPr lIns="0" tIns="0" rIns="0" bIns="0">
              <a:spAutoFit/>
            </a:bodyPr>
            <a:lstStyle/>
            <a:p>
              <a:pPr marL="0" marR="0" lvl="0" indent="0" algn="l" defTabSz="914400" rtl="0" eaLnBrk="1" fontAlgn="base" latinLnBrk="0" hangingPunct="1">
                <a:lnSpc>
                  <a:spcPct val="85000"/>
                </a:lnSpc>
                <a:spcBef>
                  <a:spcPct val="0"/>
                </a:spcBef>
                <a:spcAft>
                  <a:spcPct val="0"/>
                </a:spcAft>
                <a:buClrTx/>
                <a:buSzTx/>
                <a:buFontTx/>
                <a:buNone/>
                <a:tabLst/>
                <a:defRPr/>
              </a:pPr>
              <a:r>
                <a:rPr kumimoji="0" lang="en-US" altLang="el-GR" sz="2800" b="1" i="0" u="none" strike="noStrike" kern="1200" cap="none" spc="0" normalizeH="0" baseline="0" noProof="1" smtClean="0">
                  <a:ln>
                    <a:noFill/>
                  </a:ln>
                  <a:solidFill>
                    <a:srgbClr val="4C82AD"/>
                  </a:solidFill>
                  <a:effectLst/>
                  <a:uLnTx/>
                  <a:uFillTx/>
                  <a:latin typeface="Roboto" pitchFamily="2" charset="0"/>
                  <a:ea typeface="Roboto" pitchFamily="2" charset="0"/>
                  <a:cs typeface="Roboto" pitchFamily="2" charset="0"/>
                </a:rPr>
                <a:t>The Objective</a:t>
              </a:r>
              <a:endParaRPr kumimoji="0" lang="en-US" altLang="el-GR" sz="2800" b="1" i="0" u="none" strike="noStrike" kern="1200" cap="none" spc="0" normalizeH="0" baseline="0" noProof="1">
                <a:ln>
                  <a:noFill/>
                </a:ln>
                <a:solidFill>
                  <a:srgbClr val="4C82AD"/>
                </a:solidFill>
                <a:effectLst/>
                <a:uLnTx/>
                <a:uFillTx/>
                <a:latin typeface="Roboto" pitchFamily="2" charset="0"/>
                <a:ea typeface="Roboto" pitchFamily="2" charset="0"/>
                <a:cs typeface="Roboto" pitchFamily="2" charset="0"/>
              </a:endParaRPr>
            </a:p>
          </p:txBody>
        </p:sp>
        <p:sp>
          <p:nvSpPr>
            <p:cNvPr id="3083" name="Untertitel 2"/>
            <p:cNvSpPr>
              <a:spLocks/>
            </p:cNvSpPr>
            <p:nvPr/>
          </p:nvSpPr>
          <p:spPr bwMode="auto">
            <a:xfrm>
              <a:off x="3276" y="459"/>
              <a:ext cx="2382" cy="191"/>
            </a:xfrm>
            <a:prstGeom prst="rect">
              <a:avLst/>
            </a:prstGeom>
            <a:noFill/>
            <a:ln w="9525">
              <a:noFill/>
              <a:miter lim="800000"/>
              <a:headEnd/>
              <a:tailEnd/>
            </a:ln>
          </p:spPr>
          <p:txBody>
            <a:bodyPr lIns="0" tIns="0" rIns="0" bIns="0"/>
            <a:lstStyle/>
            <a:p>
              <a:pPr marL="0" marR="0" lvl="0" indent="0" algn="l" defTabSz="914400" rtl="0" eaLnBrk="1" fontAlgn="base" latinLnBrk="0" hangingPunct="1">
                <a:lnSpc>
                  <a:spcPct val="75000"/>
                </a:lnSpc>
                <a:spcBef>
                  <a:spcPct val="20000"/>
                </a:spcBef>
                <a:spcAft>
                  <a:spcPct val="0"/>
                </a:spcAft>
                <a:buClrTx/>
                <a:buSzTx/>
                <a:buFontTx/>
                <a:buNone/>
                <a:tabLst/>
                <a:defRPr/>
              </a:pPr>
              <a:r>
                <a:rPr kumimoji="0" lang="en-US" altLang="el-GR" sz="2800" b="0" i="0" u="none" strike="noStrike" kern="1200" cap="none" spc="0" normalizeH="0" baseline="0" noProof="1">
                  <a:ln>
                    <a:noFill/>
                  </a:ln>
                  <a:solidFill>
                    <a:srgbClr val="4C82AD"/>
                  </a:solidFill>
                  <a:effectLst/>
                  <a:uLnTx/>
                  <a:uFillTx/>
                  <a:latin typeface="Roboto" pitchFamily="2" charset="0"/>
                  <a:ea typeface="Roboto" pitchFamily="2" charset="0"/>
                  <a:cs typeface="Roboto" pitchFamily="2" charset="0"/>
                </a:rPr>
                <a:t> </a:t>
              </a:r>
            </a:p>
          </p:txBody>
        </p:sp>
      </p:grpSp>
      <p:sp>
        <p:nvSpPr>
          <p:cNvPr id="10" name="Titel 1"/>
          <p:cNvSpPr>
            <a:spLocks/>
          </p:cNvSpPr>
          <p:nvPr/>
        </p:nvSpPr>
        <p:spPr bwMode="auto">
          <a:xfrm>
            <a:off x="1944687" y="1915251"/>
            <a:ext cx="5653541" cy="2492990"/>
          </a:xfrm>
          <a:prstGeom prst="rect">
            <a:avLst/>
          </a:prstGeom>
          <a:noFill/>
          <a:ln w="9525">
            <a:noFill/>
            <a:miter lim="800000"/>
            <a:headEnd/>
            <a:tailEnd/>
          </a:ln>
        </p:spPr>
        <p:txBody>
          <a:bodyPr wrap="square" lIns="0" tIns="0" rIns="0" bIns="0">
            <a:spAutoFit/>
          </a:bodyPr>
          <a:lstStyle/>
          <a:p>
            <a:pPr marL="171450" marR="0" lvl="0" indent="-171450" algn="l" defTabSz="914400" rtl="0" eaLnBrk="0" fontAlgn="base" latinLnBrk="0" hangingPunct="0">
              <a:lnSpc>
                <a:spcPct val="100000"/>
              </a:lnSpc>
              <a:spcBef>
                <a:spcPct val="0"/>
              </a:spcBef>
              <a:spcAft>
                <a:spcPct val="0"/>
              </a:spcAft>
              <a:buClrTx/>
              <a:buSzTx/>
              <a:buFont typeface="Wingdings" pitchFamily="2" charset="2"/>
              <a:buChar char="q"/>
              <a:tabLst/>
              <a:defRPr/>
            </a:pPr>
            <a:r>
              <a:rPr kumimoji="0" lang="en-US" altLang="el-GR" sz="1800" b="0" i="0" u="none" strike="noStrike" kern="1200" cap="none" spc="0" normalizeH="0" baseline="0" noProof="0">
                <a:ln>
                  <a:noFill/>
                </a:ln>
                <a:solidFill>
                  <a:srgbClr val="4C82AD"/>
                </a:solidFill>
                <a:effectLst/>
                <a:uLnTx/>
                <a:uFillTx/>
                <a:latin typeface="Roboto" pitchFamily="2" charset="0"/>
                <a:ea typeface="Roboto" pitchFamily="2" charset="0"/>
                <a:cs typeface="Roboto" pitchFamily="2" charset="0"/>
              </a:rPr>
              <a:t> </a:t>
            </a:r>
            <a:r>
              <a:rPr kumimoji="0" lang="en-US" altLang="el-GR" sz="1800" b="0" i="0" u="none" strike="noStrike" kern="1200" cap="none" spc="0" normalizeH="0" baseline="0" noProof="0" smtClean="0">
                <a:ln>
                  <a:noFill/>
                </a:ln>
                <a:solidFill>
                  <a:srgbClr val="4C82AD"/>
                </a:solidFill>
                <a:effectLst/>
                <a:uLnTx/>
                <a:uFillTx/>
                <a:latin typeface="Roboto" pitchFamily="2" charset="0"/>
                <a:ea typeface="Roboto" pitchFamily="2" charset="0"/>
                <a:cs typeface="Roboto" pitchFamily="2" charset="0"/>
              </a:rPr>
              <a:t>Research policy and practice p</a:t>
            </a:r>
            <a:r>
              <a:rPr lang="en-US" altLang="el-GR" smtClean="0">
                <a:solidFill>
                  <a:srgbClr val="4C82AD"/>
                </a:solidFill>
                <a:latin typeface="Roboto" pitchFamily="2" charset="0"/>
                <a:ea typeface="Roboto" pitchFamily="2" charset="0"/>
                <a:cs typeface="Roboto" pitchFamily="2" charset="0"/>
              </a:rPr>
              <a:t>ublication of court decisions</a:t>
            </a:r>
            <a:r>
              <a:rPr kumimoji="0" lang="en-US" altLang="el-GR" sz="1800" b="0" i="0" u="none" strike="noStrike" kern="1200" cap="none" spc="0" normalizeH="0" baseline="0" noProof="0" smtClean="0">
                <a:ln>
                  <a:noFill/>
                </a:ln>
                <a:solidFill>
                  <a:srgbClr val="4C82AD"/>
                </a:solidFill>
                <a:effectLst/>
                <a:uLnTx/>
                <a:uFillTx/>
                <a:latin typeface="Roboto" pitchFamily="2" charset="0"/>
                <a:ea typeface="Roboto" pitchFamily="2" charset="0"/>
                <a:cs typeface="Roboto" pitchFamily="2" charset="0"/>
              </a:rPr>
              <a:t> </a:t>
            </a:r>
          </a:p>
          <a:p>
            <a:pPr marL="628650" lvl="1" indent="-171450" algn="l" eaLnBrk="0" hangingPunct="0">
              <a:buFont typeface="Wingdings" pitchFamily="2" charset="2"/>
              <a:buChar char="q"/>
              <a:defRPr/>
            </a:pPr>
            <a:r>
              <a:rPr lang="en-US" altLang="el-GR">
                <a:solidFill>
                  <a:srgbClr val="4C82AD"/>
                </a:solidFill>
                <a:latin typeface="Roboto" pitchFamily="2" charset="0"/>
                <a:ea typeface="Roboto" pitchFamily="2" charset="0"/>
                <a:cs typeface="Roboto" pitchFamily="2" charset="0"/>
              </a:rPr>
              <a:t> </a:t>
            </a:r>
            <a:r>
              <a:rPr lang="en-US" altLang="el-GR" smtClean="0">
                <a:solidFill>
                  <a:srgbClr val="4C82AD"/>
                </a:solidFill>
                <a:latin typeface="Roboto" pitchFamily="2" charset="0"/>
                <a:ea typeface="Roboto" pitchFamily="2" charset="0"/>
                <a:cs typeface="Roboto" pitchFamily="2" charset="0"/>
              </a:rPr>
              <a:t>Online publication / selection</a:t>
            </a:r>
          </a:p>
          <a:p>
            <a:pPr marL="628650" lvl="1" indent="-171450" algn="l" eaLnBrk="0" hangingPunct="0">
              <a:buFont typeface="Wingdings" pitchFamily="2" charset="2"/>
              <a:buChar char="q"/>
              <a:defRPr/>
            </a:pPr>
            <a:r>
              <a:rPr kumimoji="0" lang="en-US" altLang="el-GR" b="0" i="0" u="none" strike="noStrike" kern="1200" cap="none" spc="0" normalizeH="0" noProof="0">
                <a:ln>
                  <a:noFill/>
                </a:ln>
                <a:solidFill>
                  <a:srgbClr val="4C82AD"/>
                </a:solidFill>
                <a:effectLst/>
                <a:uLnTx/>
                <a:uFillTx/>
                <a:latin typeface="Roboto" pitchFamily="2" charset="0"/>
                <a:ea typeface="Roboto" pitchFamily="2" charset="0"/>
                <a:cs typeface="Roboto" pitchFamily="2" charset="0"/>
              </a:rPr>
              <a:t> </a:t>
            </a:r>
            <a:r>
              <a:rPr lang="en-US" altLang="el-GR" smtClean="0">
                <a:solidFill>
                  <a:srgbClr val="4C82AD"/>
                </a:solidFill>
                <a:latin typeface="Roboto" pitchFamily="2" charset="0"/>
                <a:ea typeface="Roboto" pitchFamily="2" charset="0"/>
                <a:cs typeface="Roboto" pitchFamily="2" charset="0"/>
              </a:rPr>
              <a:t>Data protection</a:t>
            </a:r>
          </a:p>
          <a:p>
            <a:pPr marL="628650" lvl="1" indent="-171450" algn="l" eaLnBrk="0" hangingPunct="0">
              <a:buFont typeface="Wingdings" pitchFamily="2" charset="2"/>
              <a:buChar char="q"/>
              <a:defRPr/>
            </a:pPr>
            <a:r>
              <a:rPr kumimoji="0" lang="en-US" altLang="el-GR" b="0" i="0" u="none" strike="noStrike" kern="1200" cap="none" spc="0" normalizeH="0" baseline="0" noProof="0">
                <a:ln>
                  <a:noFill/>
                </a:ln>
                <a:solidFill>
                  <a:srgbClr val="4C82AD"/>
                </a:solidFill>
                <a:effectLst/>
                <a:uLnTx/>
                <a:uFillTx/>
                <a:latin typeface="Roboto" pitchFamily="2" charset="0"/>
                <a:ea typeface="Roboto" pitchFamily="2" charset="0"/>
                <a:cs typeface="Roboto" pitchFamily="2" charset="0"/>
              </a:rPr>
              <a:t> </a:t>
            </a:r>
            <a:r>
              <a:rPr kumimoji="0" lang="en-US" altLang="el-GR" b="0" i="0" u="none" strike="noStrike" kern="1200" cap="none" spc="0" normalizeH="0" baseline="0" noProof="0" smtClean="0">
                <a:ln>
                  <a:noFill/>
                </a:ln>
                <a:solidFill>
                  <a:srgbClr val="4C82AD"/>
                </a:solidFill>
                <a:effectLst/>
                <a:uLnTx/>
                <a:uFillTx/>
                <a:latin typeface="Roboto" pitchFamily="2" charset="0"/>
                <a:ea typeface="Roboto" pitchFamily="2" charset="0"/>
                <a:cs typeface="Roboto" pitchFamily="2" charset="0"/>
              </a:rPr>
              <a:t>Open Data</a:t>
            </a:r>
          </a:p>
          <a:p>
            <a:pPr marL="171450" indent="-171450" algn="l" eaLnBrk="0" hangingPunct="0">
              <a:buFont typeface="Wingdings" pitchFamily="2" charset="2"/>
              <a:buChar char="q"/>
              <a:defRPr/>
            </a:pPr>
            <a:r>
              <a:rPr lang="en-US" altLang="el-GR" smtClean="0">
                <a:solidFill>
                  <a:srgbClr val="4C82AD"/>
                </a:solidFill>
                <a:latin typeface="Roboto" pitchFamily="2" charset="0"/>
                <a:ea typeface="Roboto" pitchFamily="2" charset="0"/>
                <a:cs typeface="Roboto" pitchFamily="2" charset="0"/>
              </a:rPr>
              <a:t> Draft a report</a:t>
            </a:r>
          </a:p>
          <a:p>
            <a:pPr marL="171450" indent="-171450" algn="l" eaLnBrk="0" hangingPunct="0">
              <a:buFont typeface="Wingdings" pitchFamily="2" charset="2"/>
              <a:buChar char="q"/>
              <a:defRPr/>
            </a:pPr>
            <a:r>
              <a:rPr kumimoji="0" lang="en-US" altLang="el-GR" b="0" i="0" u="none" strike="noStrike" kern="1200" cap="none" spc="0" normalizeH="0" baseline="0" noProof="0" smtClean="0">
                <a:ln>
                  <a:noFill/>
                </a:ln>
                <a:solidFill>
                  <a:srgbClr val="4C82AD"/>
                </a:solidFill>
                <a:effectLst/>
                <a:uLnTx/>
                <a:uFillTx/>
                <a:latin typeface="Roboto" pitchFamily="2" charset="0"/>
                <a:ea typeface="Roboto" pitchFamily="2" charset="0"/>
                <a:cs typeface="Roboto" pitchFamily="2" charset="0"/>
              </a:rPr>
              <a:t> Disseminate results by academic</a:t>
            </a:r>
            <a:r>
              <a:rPr kumimoji="0" lang="en-US" altLang="el-GR" b="0" i="0" u="none" strike="noStrike" kern="1200" cap="none" spc="0" normalizeH="0" noProof="0" smtClean="0">
                <a:ln>
                  <a:noFill/>
                </a:ln>
                <a:solidFill>
                  <a:srgbClr val="4C82AD"/>
                </a:solidFill>
                <a:effectLst/>
                <a:uLnTx/>
                <a:uFillTx/>
                <a:latin typeface="Roboto" pitchFamily="2" charset="0"/>
                <a:ea typeface="Roboto" pitchFamily="2" charset="0"/>
                <a:cs typeface="Roboto" pitchFamily="2" charset="0"/>
              </a:rPr>
              <a:t> </a:t>
            </a:r>
            <a:r>
              <a:rPr kumimoji="0" lang="en-US" altLang="el-GR" b="0" i="0" u="none" strike="noStrike" kern="1200" cap="none" spc="0" normalizeH="0" baseline="0" noProof="0" smtClean="0">
                <a:ln>
                  <a:noFill/>
                </a:ln>
                <a:solidFill>
                  <a:srgbClr val="4C82AD"/>
                </a:solidFill>
                <a:effectLst/>
                <a:uLnTx/>
                <a:uFillTx/>
                <a:latin typeface="Roboto" pitchFamily="2" charset="0"/>
                <a:ea typeface="Roboto" pitchFamily="2" charset="0"/>
                <a:cs typeface="Roboto" pitchFamily="2" charset="0"/>
              </a:rPr>
              <a:t>paper</a:t>
            </a:r>
            <a:r>
              <a:rPr kumimoji="0" lang="en-US" altLang="el-GR" b="0" i="0" u="none" strike="noStrike" kern="1200" cap="none" spc="0" normalizeH="0" noProof="0" smtClean="0">
                <a:ln>
                  <a:noFill/>
                </a:ln>
                <a:solidFill>
                  <a:srgbClr val="4C82AD"/>
                </a:solidFill>
                <a:effectLst/>
                <a:uLnTx/>
                <a:uFillTx/>
                <a:latin typeface="Roboto" pitchFamily="2" charset="0"/>
                <a:ea typeface="Roboto" pitchFamily="2" charset="0"/>
                <a:cs typeface="Roboto" pitchFamily="2" charset="0"/>
              </a:rPr>
              <a:t> / </a:t>
            </a:r>
            <a:r>
              <a:rPr kumimoji="0" lang="en-US" altLang="el-GR" b="0" i="0" u="none" strike="noStrike" kern="1200" cap="none" spc="0" normalizeH="0" baseline="0" noProof="0" smtClean="0">
                <a:ln>
                  <a:noFill/>
                </a:ln>
                <a:solidFill>
                  <a:srgbClr val="4C82AD"/>
                </a:solidFill>
                <a:effectLst/>
                <a:uLnTx/>
                <a:uFillTx/>
                <a:latin typeface="Roboto" pitchFamily="2" charset="0"/>
                <a:ea typeface="Roboto" pitchFamily="2" charset="0"/>
                <a:cs typeface="Roboto" pitchFamily="2" charset="0"/>
              </a:rPr>
              <a:t>article</a:t>
            </a:r>
          </a:p>
          <a:p>
            <a:pPr marL="171450" indent="-171450" algn="l" eaLnBrk="0" hangingPunct="0">
              <a:buFont typeface="Wingdings" pitchFamily="2" charset="2"/>
              <a:buChar char="q"/>
              <a:defRPr/>
            </a:pPr>
            <a:r>
              <a:rPr lang="en-US" altLang="el-GR">
                <a:solidFill>
                  <a:srgbClr val="4C82AD"/>
                </a:solidFill>
                <a:latin typeface="Roboto" pitchFamily="2" charset="0"/>
                <a:ea typeface="Roboto" pitchFamily="2" charset="0"/>
                <a:cs typeface="Roboto" pitchFamily="2" charset="0"/>
              </a:rPr>
              <a:t> </a:t>
            </a:r>
            <a:r>
              <a:rPr lang="en-US" altLang="el-GR" smtClean="0">
                <a:solidFill>
                  <a:srgbClr val="4C82AD"/>
                </a:solidFill>
                <a:latin typeface="Roboto" pitchFamily="2" charset="0"/>
                <a:ea typeface="Roboto" pitchFamily="2" charset="0"/>
                <a:cs typeface="Roboto" pitchFamily="2" charset="0"/>
              </a:rPr>
              <a:t>Draft recommendations.</a:t>
            </a:r>
            <a:endParaRPr kumimoji="0" lang="en-US" altLang="el-GR" b="0" i="0" u="none" strike="noStrike" kern="1200" cap="none" spc="0" normalizeH="0" baseline="0" noProof="0" dirty="0">
              <a:ln>
                <a:noFill/>
              </a:ln>
              <a:solidFill>
                <a:srgbClr val="4C82AD"/>
              </a:solidFill>
              <a:effectLst/>
              <a:uLnTx/>
              <a:uFillTx/>
              <a:latin typeface="Roboto" pitchFamily="2" charset="0"/>
              <a:ea typeface="Roboto" pitchFamily="2" charset="0"/>
              <a:cs typeface="Roboto" pitchFamily="2" charset="0"/>
            </a:endParaRPr>
          </a:p>
          <a:p>
            <a:pPr marR="0" lvl="0" algn="l" defTabSz="914400" rtl="0" eaLnBrk="0" fontAlgn="base" latinLnBrk="0" hangingPunct="0">
              <a:lnSpc>
                <a:spcPct val="100000"/>
              </a:lnSpc>
              <a:spcBef>
                <a:spcPct val="0"/>
              </a:spcBef>
              <a:spcAft>
                <a:spcPct val="0"/>
              </a:spcAft>
              <a:buClrTx/>
              <a:buSzTx/>
              <a:tabLst/>
              <a:defRPr/>
            </a:pPr>
            <a:endParaRPr kumimoji="0" lang="en-US" altLang="el-GR" sz="1800" b="0" i="0" u="none" strike="noStrike" kern="1200" cap="none" spc="0" normalizeH="0" baseline="0" noProof="0" dirty="0">
              <a:ln>
                <a:noFill/>
              </a:ln>
              <a:solidFill>
                <a:srgbClr val="4C82AD"/>
              </a:solidFill>
              <a:effectLst/>
              <a:uLnTx/>
              <a:uFillTx/>
              <a:latin typeface="Roboto" pitchFamily="2" charset="0"/>
              <a:ea typeface="Roboto" pitchFamily="2" charset="0"/>
              <a:cs typeface="Roboto" pitchFamily="2" charset="0"/>
            </a:endParaRPr>
          </a:p>
        </p:txBody>
      </p:sp>
      <p:sp>
        <p:nvSpPr>
          <p:cNvPr id="3081" name="Slide Number Placeholder 3"/>
          <p:cNvSpPr txBox="1">
            <a:spLocks/>
          </p:cNvSpPr>
          <p:nvPr/>
        </p:nvSpPr>
        <p:spPr bwMode="auto">
          <a:xfrm>
            <a:off x="134938" y="4562475"/>
            <a:ext cx="669925" cy="357188"/>
          </a:xfrm>
          <a:prstGeom prst="rect">
            <a:avLst/>
          </a:prstGeom>
          <a:noFill/>
          <a:ln w="9525">
            <a:noFill/>
            <a:miter lim="800000"/>
            <a:headEnd/>
            <a:tailEnd/>
          </a:ln>
          <a:effec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fld id="{91E3B621-728A-4EF6-A831-FF8C3F990166}" type="slidenum">
              <a:rPr kumimoji="0" lang="en-US" altLang="el-GR" sz="1400" b="0" i="0" u="none" strike="noStrike" kern="1200" cap="none" spc="0" normalizeH="0" baseline="0" noProof="0">
                <a:ln>
                  <a:noFill/>
                </a:ln>
                <a:solidFill>
                  <a:srgbClr val="000000"/>
                </a:solidFill>
                <a:effectLst/>
                <a:uLnTx/>
                <a:uFillTx/>
                <a:latin typeface="Roboto Bk" pitchFamily="2" charset="0"/>
                <a:ea typeface="Roboto Bk" pitchFamily="2" charset="0"/>
                <a:cs typeface="Roboto Bk" pitchFamily="2" charset="0"/>
              </a:rPr>
              <a:pPr marL="0" marR="0" lvl="0" indent="0" algn="l" defTabSz="914400" rtl="0" eaLnBrk="1" fontAlgn="base" latinLnBrk="0" hangingPunct="1">
                <a:lnSpc>
                  <a:spcPct val="100000"/>
                </a:lnSpc>
                <a:spcBef>
                  <a:spcPct val="0"/>
                </a:spcBef>
                <a:spcAft>
                  <a:spcPct val="0"/>
                </a:spcAft>
                <a:buClrTx/>
                <a:buSzTx/>
                <a:buFontTx/>
                <a:buNone/>
                <a:tabLst/>
                <a:defRPr/>
              </a:pPr>
              <a:t>3</a:t>
            </a:fld>
            <a:endParaRPr kumimoji="0" lang="en-US" altLang="el-GR" sz="1400" b="0" i="0" u="none" strike="noStrike" kern="1200" cap="none" spc="0" normalizeH="0" baseline="0" noProof="0">
              <a:ln>
                <a:noFill/>
              </a:ln>
              <a:solidFill>
                <a:srgbClr val="000000"/>
              </a:solidFill>
              <a:effectLst/>
              <a:uLnTx/>
              <a:uFillTx/>
              <a:latin typeface="Roboto Bk" pitchFamily="2" charset="0"/>
              <a:ea typeface="Roboto Bk" pitchFamily="2" charset="0"/>
              <a:cs typeface="Roboto Bk" pitchFamily="2" charset="0"/>
            </a:endParaRPr>
          </a:p>
        </p:txBody>
      </p:sp>
      <p:sp>
        <p:nvSpPr>
          <p:cNvPr id="11" name="Untertitel 2">
            <a:extLst>
              <a:ext uri="{FF2B5EF4-FFF2-40B4-BE49-F238E27FC236}">
                <a16:creationId xmlns="" xmlns:a16="http://schemas.microsoft.com/office/drawing/2014/main" id="{FDA5B832-3AB1-4848-AF9B-ED6892D98066}"/>
              </a:ext>
            </a:extLst>
          </p:cNvPr>
          <p:cNvSpPr>
            <a:spLocks/>
          </p:cNvSpPr>
          <p:nvPr/>
        </p:nvSpPr>
        <p:spPr bwMode="auto">
          <a:xfrm>
            <a:off x="134938" y="3423708"/>
            <a:ext cx="1398893" cy="852487"/>
          </a:xfrm>
          <a:prstGeom prst="rect">
            <a:avLst/>
          </a:prstGeom>
          <a:noFill/>
          <a:ln w="9525">
            <a:noFill/>
            <a:miter lim="800000"/>
            <a:headEnd/>
            <a:tailEnd/>
          </a:ln>
        </p:spPr>
        <p:txBody>
          <a:bodyPr lIns="0" tIns="0" rIns="0" bIns="0"/>
          <a:lstStyle/>
          <a:p>
            <a:pPr algn="l">
              <a:spcBef>
                <a:spcPct val="20000"/>
              </a:spcBef>
            </a:pPr>
            <a:r>
              <a:rPr lang="en-US" altLang="el-GR" sz="1400" noProof="1">
                <a:solidFill>
                  <a:srgbClr val="006C87"/>
                </a:solidFill>
                <a:latin typeface="Roboto" pitchFamily="2" charset="0"/>
                <a:ea typeface="Roboto" pitchFamily="2" charset="0"/>
                <a:cs typeface="Roboto" pitchFamily="2" charset="0"/>
              </a:rPr>
              <a:t>ECLI and Beyond </a:t>
            </a:r>
          </a:p>
          <a:p>
            <a:pPr algn="l">
              <a:spcBef>
                <a:spcPct val="20000"/>
              </a:spcBef>
            </a:pPr>
            <a:r>
              <a:rPr lang="en-US" altLang="el-GR" sz="1400" noProof="1">
                <a:solidFill>
                  <a:srgbClr val="006C87"/>
                </a:solidFill>
                <a:latin typeface="Roboto" pitchFamily="2" charset="0"/>
                <a:ea typeface="Roboto" pitchFamily="2" charset="0"/>
                <a:cs typeface="Roboto" pitchFamily="2" charset="0"/>
              </a:rPr>
              <a:t>Athens</a:t>
            </a:r>
          </a:p>
          <a:p>
            <a:pPr algn="l">
              <a:spcBef>
                <a:spcPct val="20000"/>
              </a:spcBef>
            </a:pPr>
            <a:r>
              <a:rPr lang="en-US" altLang="el-GR" sz="1400" noProof="1">
                <a:solidFill>
                  <a:srgbClr val="006C87"/>
                </a:solidFill>
                <a:latin typeface="Roboto" pitchFamily="2" charset="0"/>
                <a:ea typeface="Roboto" pitchFamily="2" charset="0"/>
                <a:cs typeface="Roboto" pitchFamily="2" charset="0"/>
              </a:rPr>
              <a:t>8 June 2017</a:t>
            </a:r>
          </a:p>
        </p:txBody>
      </p:sp>
    </p:spTree>
    <p:extLst>
      <p:ext uri="{BB962C8B-B14F-4D97-AF65-F5344CB8AC3E}">
        <p14:creationId xmlns:p14="http://schemas.microsoft.com/office/powerpoint/2010/main" val="2577320006"/>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2" fill="hold" grpId="0" nodeType="withEffect">
                                  <p:stCondLst>
                                    <p:cond delay="0"/>
                                  </p:stCondLst>
                                  <p:childTnLst>
                                    <p:set>
                                      <p:cBhvr>
                                        <p:cTn id="6" dur="1" fill="hold">
                                          <p:stCondLst>
                                            <p:cond delay="0"/>
                                          </p:stCondLst>
                                        </p:cTn>
                                        <p:tgtEl>
                                          <p:spTgt spid="4117"/>
                                        </p:tgtEl>
                                        <p:attrNameLst>
                                          <p:attrName>style.visibility</p:attrName>
                                        </p:attrNameLst>
                                      </p:cBhvr>
                                      <p:to>
                                        <p:strVal val="visible"/>
                                      </p:to>
                                    </p:set>
                                    <p:anim calcmode="lin" valueType="num">
                                      <p:cBhvr additive="base">
                                        <p:cTn id="7" dur="500" fill="hold"/>
                                        <p:tgtEl>
                                          <p:spTgt spid="4117"/>
                                        </p:tgtEl>
                                        <p:attrNameLst>
                                          <p:attrName>ppt_x</p:attrName>
                                        </p:attrNameLst>
                                      </p:cBhvr>
                                      <p:tavLst>
                                        <p:tav tm="0">
                                          <p:val>
                                            <p:strVal val="1+#ppt_w/2"/>
                                          </p:val>
                                        </p:tav>
                                        <p:tav tm="100000">
                                          <p:val>
                                            <p:strVal val="#ppt_x"/>
                                          </p:val>
                                        </p:tav>
                                      </p:tavLst>
                                    </p:anim>
                                    <p:anim calcmode="lin" valueType="num">
                                      <p:cBhvr additive="base">
                                        <p:cTn id="8" dur="500" fill="hold"/>
                                        <p:tgtEl>
                                          <p:spTgt spid="4117"/>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1000" fill="hold"/>
                                        <p:tgtEl>
                                          <p:spTgt spid="2"/>
                                        </p:tgtEl>
                                        <p:attrNameLst>
                                          <p:attrName>ppt_x</p:attrName>
                                        </p:attrNameLst>
                                      </p:cBhvr>
                                      <p:tavLst>
                                        <p:tav tm="0">
                                          <p:val>
                                            <p:strVal val="1+#ppt_w/2"/>
                                          </p:val>
                                        </p:tav>
                                        <p:tav tm="100000">
                                          <p:val>
                                            <p:strVal val="#ppt_x"/>
                                          </p:val>
                                        </p:tav>
                                      </p:tavLst>
                                    </p:anim>
                                    <p:anim calcmode="lin" valueType="num">
                                      <p:cBhvr additive="base">
                                        <p:cTn id="12" dur="1000" fill="hold"/>
                                        <p:tgtEl>
                                          <p:spTgt spid="2"/>
                                        </p:tgtEl>
                                        <p:attrNameLst>
                                          <p:attrName>ppt_y</p:attrName>
                                        </p:attrNameLst>
                                      </p:cBhvr>
                                      <p:tavLst>
                                        <p:tav tm="0">
                                          <p:val>
                                            <p:strVal val="#ppt_y"/>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0">
                                            <p:txEl>
                                              <p:pRg st="0" end="0"/>
                                            </p:txEl>
                                          </p:spTgt>
                                        </p:tgtEl>
                                        <p:attrNameLst>
                                          <p:attrName>style.visibility</p:attrName>
                                        </p:attrNameLst>
                                      </p:cBhvr>
                                      <p:to>
                                        <p:strVal val="visible"/>
                                      </p:to>
                                    </p:set>
                                    <p:animEffect transition="in" filter="fade">
                                      <p:cBhvr>
                                        <p:cTn id="17" dur="1000"/>
                                        <p:tgtEl>
                                          <p:spTgt spid="10">
                                            <p:txEl>
                                              <p:pRg st="0" end="0"/>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10">
                                            <p:txEl>
                                              <p:pRg st="1" end="1"/>
                                            </p:txEl>
                                          </p:spTgt>
                                        </p:tgtEl>
                                        <p:attrNameLst>
                                          <p:attrName>style.visibility</p:attrName>
                                        </p:attrNameLst>
                                      </p:cBhvr>
                                      <p:to>
                                        <p:strVal val="visible"/>
                                      </p:to>
                                    </p:set>
                                    <p:animEffect transition="in" filter="fade">
                                      <p:cBhvr>
                                        <p:cTn id="22" dur="1000"/>
                                        <p:tgtEl>
                                          <p:spTgt spid="10">
                                            <p:txEl>
                                              <p:pRg st="1" end="1"/>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10">
                                            <p:txEl>
                                              <p:pRg st="2" end="2"/>
                                            </p:txEl>
                                          </p:spTgt>
                                        </p:tgtEl>
                                        <p:attrNameLst>
                                          <p:attrName>style.visibility</p:attrName>
                                        </p:attrNameLst>
                                      </p:cBhvr>
                                      <p:to>
                                        <p:strVal val="visible"/>
                                      </p:to>
                                    </p:set>
                                    <p:animEffect transition="in" filter="fade">
                                      <p:cBhvr>
                                        <p:cTn id="27" dur="1000"/>
                                        <p:tgtEl>
                                          <p:spTgt spid="10">
                                            <p:txEl>
                                              <p:pRg st="2" end="2"/>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10">
                                            <p:txEl>
                                              <p:pRg st="3" end="3"/>
                                            </p:txEl>
                                          </p:spTgt>
                                        </p:tgtEl>
                                        <p:attrNameLst>
                                          <p:attrName>style.visibility</p:attrName>
                                        </p:attrNameLst>
                                      </p:cBhvr>
                                      <p:to>
                                        <p:strVal val="visible"/>
                                      </p:to>
                                    </p:set>
                                    <p:animEffect transition="in" filter="fade">
                                      <p:cBhvr>
                                        <p:cTn id="32" dur="1000"/>
                                        <p:tgtEl>
                                          <p:spTgt spid="10">
                                            <p:txEl>
                                              <p:pRg st="3" end="3"/>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10">
                                            <p:txEl>
                                              <p:pRg st="4" end="4"/>
                                            </p:txEl>
                                          </p:spTgt>
                                        </p:tgtEl>
                                        <p:attrNameLst>
                                          <p:attrName>style.visibility</p:attrName>
                                        </p:attrNameLst>
                                      </p:cBhvr>
                                      <p:to>
                                        <p:strVal val="visible"/>
                                      </p:to>
                                    </p:set>
                                    <p:animEffect transition="in" filter="fade">
                                      <p:cBhvr>
                                        <p:cTn id="37" dur="1000"/>
                                        <p:tgtEl>
                                          <p:spTgt spid="10">
                                            <p:txEl>
                                              <p:pRg st="4" end="4"/>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10">
                                            <p:txEl>
                                              <p:pRg st="5" end="5"/>
                                            </p:txEl>
                                          </p:spTgt>
                                        </p:tgtEl>
                                        <p:attrNameLst>
                                          <p:attrName>style.visibility</p:attrName>
                                        </p:attrNameLst>
                                      </p:cBhvr>
                                      <p:to>
                                        <p:strVal val="visible"/>
                                      </p:to>
                                    </p:set>
                                    <p:animEffect transition="in" filter="fade">
                                      <p:cBhvr>
                                        <p:cTn id="42" dur="1000"/>
                                        <p:tgtEl>
                                          <p:spTgt spid="10">
                                            <p:txEl>
                                              <p:pRg st="5" end="5"/>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txEl>
                                              <p:pRg st="6" end="6"/>
                                            </p:txEl>
                                          </p:spTgt>
                                        </p:tgtEl>
                                        <p:attrNameLst>
                                          <p:attrName>style.visibility</p:attrName>
                                        </p:attrNameLst>
                                      </p:cBhvr>
                                      <p:to>
                                        <p:strVal val="visible"/>
                                      </p:to>
                                    </p:set>
                                    <p:animEffect transition="in" filter="fade">
                                      <p:cBhvr>
                                        <p:cTn id="47" dur="1000"/>
                                        <p:tgtEl>
                                          <p:spTgt spid="10">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17" grpId="0" animBg="1"/>
      <p:bldP spid="10" grpId="0" build="p" bldLvl="3"/>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17" name="Rectangle 21"/>
          <p:cNvSpPr>
            <a:spLocks noChangeArrowheads="1"/>
          </p:cNvSpPr>
          <p:nvPr/>
        </p:nvSpPr>
        <p:spPr bwMode="auto">
          <a:xfrm>
            <a:off x="1898650" y="357188"/>
            <a:ext cx="46038" cy="608012"/>
          </a:xfrm>
          <a:prstGeom prst="rect">
            <a:avLst/>
          </a:prstGeom>
          <a:solidFill>
            <a:srgbClr val="4C82AD"/>
          </a:solidFill>
          <a:ln w="9525">
            <a:noFill/>
            <a:miter lim="800000"/>
            <a:headEnd/>
            <a:tailEnd/>
          </a:ln>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endParaRPr kumimoji="0" lang="el-GR" altLang="el-GR" sz="1800" b="0" i="0" u="none" strike="noStrike" kern="1200" cap="none" spc="0" normalizeH="0" baseline="0" noProof="0">
              <a:ln>
                <a:noFill/>
              </a:ln>
              <a:solidFill>
                <a:srgbClr val="000000"/>
              </a:solidFill>
              <a:effectLst/>
              <a:uLnTx/>
              <a:uFillTx/>
              <a:latin typeface="Arial" charset="0"/>
              <a:ea typeface="+mn-ea"/>
              <a:cs typeface="+mn-cs"/>
            </a:endParaRPr>
          </a:p>
        </p:txBody>
      </p:sp>
      <p:grpSp>
        <p:nvGrpSpPr>
          <p:cNvPr id="2" name="Group 25"/>
          <p:cNvGrpSpPr>
            <a:grpSpLocks/>
          </p:cNvGrpSpPr>
          <p:nvPr/>
        </p:nvGrpSpPr>
        <p:grpSpPr bwMode="auto">
          <a:xfrm>
            <a:off x="2120900" y="346075"/>
            <a:ext cx="6842478" cy="600075"/>
            <a:chOff x="3275" y="147"/>
            <a:chExt cx="2383" cy="503"/>
          </a:xfrm>
        </p:grpSpPr>
        <p:sp>
          <p:nvSpPr>
            <p:cNvPr id="3082" name="Titel 1"/>
            <p:cNvSpPr>
              <a:spLocks/>
            </p:cNvSpPr>
            <p:nvPr/>
          </p:nvSpPr>
          <p:spPr bwMode="auto">
            <a:xfrm>
              <a:off x="3275" y="147"/>
              <a:ext cx="2353" cy="307"/>
            </a:xfrm>
            <a:prstGeom prst="rect">
              <a:avLst/>
            </a:prstGeom>
            <a:noFill/>
            <a:ln w="9525">
              <a:noFill/>
              <a:miter lim="800000"/>
              <a:headEnd/>
              <a:tailEnd/>
            </a:ln>
          </p:spPr>
          <p:txBody>
            <a:bodyPr lIns="0" tIns="0" rIns="0" bIns="0">
              <a:spAutoFit/>
            </a:bodyPr>
            <a:lstStyle/>
            <a:p>
              <a:pPr marL="0" marR="0" lvl="0" indent="0" algn="l" defTabSz="914400" rtl="0" eaLnBrk="1" fontAlgn="base" latinLnBrk="0" hangingPunct="1">
                <a:lnSpc>
                  <a:spcPct val="85000"/>
                </a:lnSpc>
                <a:spcBef>
                  <a:spcPct val="0"/>
                </a:spcBef>
                <a:spcAft>
                  <a:spcPct val="0"/>
                </a:spcAft>
                <a:buClrTx/>
                <a:buSzTx/>
                <a:buFontTx/>
                <a:buNone/>
                <a:tabLst/>
                <a:defRPr/>
              </a:pPr>
              <a:r>
                <a:rPr kumimoji="0" lang="en-US" altLang="el-GR" sz="2800" b="1" i="0" u="none" strike="noStrike" kern="1200" cap="none" spc="0" normalizeH="0" baseline="0" noProof="1" smtClean="0">
                  <a:ln>
                    <a:noFill/>
                  </a:ln>
                  <a:solidFill>
                    <a:srgbClr val="4C82AD"/>
                  </a:solidFill>
                  <a:effectLst/>
                  <a:uLnTx/>
                  <a:uFillTx/>
                  <a:latin typeface="Roboto" pitchFamily="2" charset="0"/>
                  <a:ea typeface="Roboto" pitchFamily="2" charset="0"/>
                  <a:cs typeface="Roboto" pitchFamily="2" charset="0"/>
                </a:rPr>
                <a:t>The Work</a:t>
              </a:r>
              <a:endParaRPr kumimoji="0" lang="en-US" altLang="el-GR" sz="2800" b="1" i="0" u="none" strike="noStrike" kern="1200" cap="none" spc="0" normalizeH="0" baseline="0" noProof="1">
                <a:ln>
                  <a:noFill/>
                </a:ln>
                <a:solidFill>
                  <a:srgbClr val="4C82AD"/>
                </a:solidFill>
                <a:effectLst/>
                <a:uLnTx/>
                <a:uFillTx/>
                <a:latin typeface="Roboto" pitchFamily="2" charset="0"/>
                <a:ea typeface="Roboto" pitchFamily="2" charset="0"/>
                <a:cs typeface="Roboto" pitchFamily="2" charset="0"/>
              </a:endParaRPr>
            </a:p>
          </p:txBody>
        </p:sp>
        <p:sp>
          <p:nvSpPr>
            <p:cNvPr id="3083" name="Untertitel 2"/>
            <p:cNvSpPr>
              <a:spLocks/>
            </p:cNvSpPr>
            <p:nvPr/>
          </p:nvSpPr>
          <p:spPr bwMode="auto">
            <a:xfrm>
              <a:off x="3276" y="459"/>
              <a:ext cx="2382" cy="191"/>
            </a:xfrm>
            <a:prstGeom prst="rect">
              <a:avLst/>
            </a:prstGeom>
            <a:noFill/>
            <a:ln w="9525">
              <a:noFill/>
              <a:miter lim="800000"/>
              <a:headEnd/>
              <a:tailEnd/>
            </a:ln>
          </p:spPr>
          <p:txBody>
            <a:bodyPr lIns="0" tIns="0" rIns="0" bIns="0"/>
            <a:lstStyle/>
            <a:p>
              <a:pPr marL="0" marR="0" lvl="0" indent="0" algn="l" defTabSz="914400" rtl="0" eaLnBrk="1" fontAlgn="base" latinLnBrk="0" hangingPunct="1">
                <a:lnSpc>
                  <a:spcPct val="75000"/>
                </a:lnSpc>
                <a:spcBef>
                  <a:spcPct val="20000"/>
                </a:spcBef>
                <a:spcAft>
                  <a:spcPct val="0"/>
                </a:spcAft>
                <a:buClrTx/>
                <a:buSzTx/>
                <a:buFontTx/>
                <a:buNone/>
                <a:tabLst/>
                <a:defRPr/>
              </a:pPr>
              <a:r>
                <a:rPr kumimoji="0" lang="en-US" altLang="el-GR" sz="2800" b="0" i="0" u="none" strike="noStrike" kern="1200" cap="none" spc="0" normalizeH="0" baseline="0" noProof="1">
                  <a:ln>
                    <a:noFill/>
                  </a:ln>
                  <a:solidFill>
                    <a:srgbClr val="4C82AD"/>
                  </a:solidFill>
                  <a:effectLst/>
                  <a:uLnTx/>
                  <a:uFillTx/>
                  <a:latin typeface="Roboto" pitchFamily="2" charset="0"/>
                  <a:ea typeface="Roboto" pitchFamily="2" charset="0"/>
                  <a:cs typeface="Roboto" pitchFamily="2" charset="0"/>
                </a:rPr>
                <a:t> </a:t>
              </a:r>
            </a:p>
          </p:txBody>
        </p:sp>
      </p:grpSp>
      <p:sp>
        <p:nvSpPr>
          <p:cNvPr id="10" name="Titel 1"/>
          <p:cNvSpPr>
            <a:spLocks/>
          </p:cNvSpPr>
          <p:nvPr/>
        </p:nvSpPr>
        <p:spPr bwMode="auto">
          <a:xfrm>
            <a:off x="1944688" y="1238488"/>
            <a:ext cx="6879998" cy="3323987"/>
          </a:xfrm>
          <a:prstGeom prst="rect">
            <a:avLst/>
          </a:prstGeom>
          <a:noFill/>
          <a:ln w="9525">
            <a:noFill/>
            <a:miter lim="800000"/>
            <a:headEnd/>
            <a:tailEnd/>
          </a:ln>
        </p:spPr>
        <p:txBody>
          <a:bodyPr wrap="square" lIns="0" tIns="0" rIns="0" bIns="0">
            <a:spAutoFit/>
          </a:bodyPr>
          <a:lstStyle/>
          <a:p>
            <a:pPr marL="171450" marR="0" lvl="0" indent="-171450" algn="l" defTabSz="914400" rtl="0" eaLnBrk="0" fontAlgn="base" latinLnBrk="0" hangingPunct="0">
              <a:lnSpc>
                <a:spcPct val="100000"/>
              </a:lnSpc>
              <a:spcBef>
                <a:spcPct val="0"/>
              </a:spcBef>
              <a:spcAft>
                <a:spcPct val="0"/>
              </a:spcAft>
              <a:buClrTx/>
              <a:buSzTx/>
              <a:buFont typeface="Wingdings" pitchFamily="2" charset="2"/>
              <a:buChar char="q"/>
              <a:tabLst/>
              <a:defRPr/>
            </a:pPr>
            <a:r>
              <a:rPr kumimoji="0" lang="en-US" altLang="el-GR" sz="1800" b="0" i="0" u="none" strike="noStrike" kern="1200" cap="none" spc="0" normalizeH="0" baseline="0" noProof="0">
                <a:ln>
                  <a:noFill/>
                </a:ln>
                <a:solidFill>
                  <a:srgbClr val="4C82AD"/>
                </a:solidFill>
                <a:effectLst/>
                <a:uLnTx/>
                <a:uFillTx/>
                <a:latin typeface="Roboto" pitchFamily="2" charset="0"/>
                <a:ea typeface="Roboto" pitchFamily="2" charset="0"/>
                <a:cs typeface="Roboto" pitchFamily="2" charset="0"/>
              </a:rPr>
              <a:t> </a:t>
            </a:r>
            <a:r>
              <a:rPr kumimoji="0" lang="en-US" altLang="el-GR" sz="1800" b="0" i="0" u="none" strike="noStrike" kern="1200" cap="none" spc="0" normalizeH="0" baseline="0" noProof="0" smtClean="0">
                <a:ln>
                  <a:noFill/>
                </a:ln>
                <a:solidFill>
                  <a:srgbClr val="4C82AD"/>
                </a:solidFill>
                <a:effectLst/>
                <a:uLnTx/>
                <a:uFillTx/>
                <a:latin typeface="Roboto" pitchFamily="2" charset="0"/>
                <a:ea typeface="Roboto" pitchFamily="2" charset="0"/>
                <a:cs typeface="Roboto" pitchFamily="2" charset="0"/>
              </a:rPr>
              <a:t>2016 – questionnaire: </a:t>
            </a:r>
          </a:p>
          <a:p>
            <a:pPr marL="628650" lvl="1" indent="-171450" algn="l" eaLnBrk="0" hangingPunct="0">
              <a:buFont typeface="Wingdings" pitchFamily="2" charset="2"/>
              <a:buChar char="q"/>
              <a:defRPr/>
            </a:pPr>
            <a:r>
              <a:rPr kumimoji="0" lang="en-US" altLang="el-GR" b="0" i="0" u="none" strike="noStrike" kern="1200" cap="none" spc="0" normalizeH="0" baseline="0" noProof="0" smtClean="0">
                <a:ln>
                  <a:noFill/>
                </a:ln>
                <a:solidFill>
                  <a:srgbClr val="4C82AD"/>
                </a:solidFill>
                <a:effectLst/>
                <a:uLnTx/>
                <a:uFillTx/>
                <a:latin typeface="Roboto" pitchFamily="2" charset="0"/>
                <a:ea typeface="Roboto" pitchFamily="2" charset="0"/>
                <a:cs typeface="Roboto" pitchFamily="2" charset="0"/>
              </a:rPr>
              <a:t> </a:t>
            </a:r>
            <a:r>
              <a:rPr lang="en-US" altLang="el-GR" smtClean="0">
                <a:solidFill>
                  <a:srgbClr val="4C82AD"/>
                </a:solidFill>
                <a:latin typeface="Roboto" pitchFamily="2" charset="0"/>
                <a:ea typeface="Roboto" pitchFamily="2" charset="0"/>
                <a:cs typeface="Roboto" pitchFamily="2" charset="0"/>
              </a:rPr>
              <a:t>Out: 31 (EU Member States, CJEU, EPO, ECHR) </a:t>
            </a:r>
          </a:p>
          <a:p>
            <a:pPr marL="628650" lvl="1" indent="-171450" algn="l" eaLnBrk="0" hangingPunct="0">
              <a:buFont typeface="Wingdings" pitchFamily="2" charset="2"/>
              <a:buChar char="q"/>
              <a:defRPr/>
            </a:pPr>
            <a:r>
              <a:rPr kumimoji="0" lang="en-US" altLang="el-GR" b="0" i="0" u="none" strike="noStrike" kern="1200" cap="none" spc="0" normalizeH="0" noProof="0">
                <a:ln>
                  <a:noFill/>
                </a:ln>
                <a:solidFill>
                  <a:srgbClr val="4C82AD"/>
                </a:solidFill>
                <a:effectLst/>
                <a:uLnTx/>
                <a:uFillTx/>
                <a:latin typeface="Roboto" pitchFamily="2" charset="0"/>
                <a:ea typeface="Roboto" pitchFamily="2" charset="0"/>
                <a:cs typeface="Roboto" pitchFamily="2" charset="0"/>
              </a:rPr>
              <a:t> </a:t>
            </a:r>
            <a:r>
              <a:rPr kumimoji="0" lang="en-US" altLang="el-GR" b="0" i="0" u="none" strike="noStrike" kern="1200" cap="none" spc="0" normalizeH="0" noProof="0" smtClean="0">
                <a:ln>
                  <a:noFill/>
                </a:ln>
                <a:solidFill>
                  <a:srgbClr val="4C82AD"/>
                </a:solidFill>
                <a:effectLst/>
                <a:uLnTx/>
                <a:uFillTx/>
                <a:latin typeface="Roboto" pitchFamily="2" charset="0"/>
                <a:ea typeface="Roboto" pitchFamily="2" charset="0"/>
                <a:cs typeface="Roboto" pitchFamily="2" charset="0"/>
              </a:rPr>
              <a:t>In: 24 (23 MS &amp; CJEU)</a:t>
            </a:r>
            <a:endParaRPr lang="en-US" altLang="el-GR" smtClean="0">
              <a:solidFill>
                <a:srgbClr val="4C82AD"/>
              </a:solidFill>
              <a:latin typeface="Roboto" pitchFamily="2" charset="0"/>
              <a:ea typeface="Roboto" pitchFamily="2" charset="0"/>
              <a:cs typeface="Roboto" pitchFamily="2" charset="0"/>
            </a:endParaRPr>
          </a:p>
          <a:p>
            <a:pPr marL="171450" indent="-171450" algn="l" eaLnBrk="0" hangingPunct="0">
              <a:buFont typeface="Wingdings" pitchFamily="2" charset="2"/>
              <a:buChar char="q"/>
              <a:defRPr/>
            </a:pPr>
            <a:r>
              <a:rPr lang="en-US" altLang="el-GR" smtClean="0">
                <a:solidFill>
                  <a:srgbClr val="4C82AD"/>
                </a:solidFill>
                <a:latin typeface="Roboto" pitchFamily="2" charset="0"/>
                <a:ea typeface="Roboto" pitchFamily="2" charset="0"/>
                <a:cs typeface="Roboto" pitchFamily="2" charset="0"/>
              </a:rPr>
              <a:t> Additional desk research</a:t>
            </a:r>
          </a:p>
          <a:p>
            <a:pPr marL="171450" indent="-171450" algn="l" eaLnBrk="0" hangingPunct="0">
              <a:buFont typeface="Wingdings" pitchFamily="2" charset="2"/>
              <a:buChar char="q"/>
              <a:defRPr/>
            </a:pPr>
            <a:r>
              <a:rPr lang="en-US" altLang="el-GR" smtClean="0">
                <a:solidFill>
                  <a:srgbClr val="4C82AD"/>
                </a:solidFill>
                <a:latin typeface="Roboto" pitchFamily="2" charset="0"/>
                <a:ea typeface="Roboto" pitchFamily="2" charset="0"/>
                <a:cs typeface="Roboto" pitchFamily="2" charset="0"/>
              </a:rPr>
              <a:t> Report:</a:t>
            </a:r>
          </a:p>
          <a:p>
            <a:pPr marL="628650" lvl="1" indent="-171450" algn="l" eaLnBrk="0" hangingPunct="0">
              <a:buFont typeface="Wingdings" pitchFamily="2" charset="2"/>
              <a:buChar char="q"/>
              <a:defRPr/>
            </a:pPr>
            <a:r>
              <a:rPr lang="en-US" altLang="el-GR">
                <a:solidFill>
                  <a:srgbClr val="4C82AD"/>
                </a:solidFill>
                <a:latin typeface="Roboto" pitchFamily="2" charset="0"/>
                <a:ea typeface="Roboto" pitchFamily="2" charset="0"/>
                <a:cs typeface="Roboto" pitchFamily="2" charset="0"/>
              </a:rPr>
              <a:t> </a:t>
            </a:r>
            <a:r>
              <a:rPr lang="en-US" altLang="el-GR" smtClean="0">
                <a:solidFill>
                  <a:srgbClr val="4C82AD"/>
                </a:solidFill>
                <a:latin typeface="Roboto" pitchFamily="2" charset="0"/>
                <a:ea typeface="Roboto" pitchFamily="2" charset="0"/>
                <a:cs typeface="Roboto" pitchFamily="2" charset="0"/>
              </a:rPr>
              <a:t>15 February 2017 </a:t>
            </a:r>
          </a:p>
          <a:p>
            <a:pPr marL="628650" lvl="1" indent="-171450" algn="l" eaLnBrk="0" hangingPunct="0">
              <a:buFont typeface="Wingdings" pitchFamily="2" charset="2"/>
              <a:buChar char="q"/>
              <a:defRPr/>
            </a:pPr>
            <a:r>
              <a:rPr lang="en-US" altLang="el-GR">
                <a:solidFill>
                  <a:srgbClr val="4C82AD"/>
                </a:solidFill>
                <a:latin typeface="Roboto" pitchFamily="2" charset="0"/>
                <a:ea typeface="Roboto" pitchFamily="2" charset="0"/>
                <a:cs typeface="Roboto" pitchFamily="2" charset="0"/>
              </a:rPr>
              <a:t> </a:t>
            </a:r>
            <a:r>
              <a:rPr lang="en-US" altLang="el-GR" smtClean="0">
                <a:solidFill>
                  <a:srgbClr val="4C82AD"/>
                </a:solidFill>
                <a:latin typeface="Roboto" pitchFamily="2" charset="0"/>
                <a:ea typeface="Roboto" pitchFamily="2" charset="0"/>
                <a:cs typeface="Roboto" pitchFamily="2" charset="0"/>
              </a:rPr>
              <a:t>177 pages</a:t>
            </a:r>
          </a:p>
          <a:p>
            <a:pPr marL="628650" lvl="1" indent="-171450" algn="l" eaLnBrk="0" hangingPunct="0">
              <a:buFont typeface="Wingdings" pitchFamily="2" charset="2"/>
              <a:buChar char="q"/>
              <a:defRPr/>
            </a:pPr>
            <a:r>
              <a:rPr lang="en-US" altLang="el-GR">
                <a:solidFill>
                  <a:srgbClr val="4C82AD"/>
                </a:solidFill>
                <a:latin typeface="Roboto" pitchFamily="2" charset="0"/>
                <a:ea typeface="Roboto" pitchFamily="2" charset="0"/>
                <a:cs typeface="Roboto" pitchFamily="2" charset="0"/>
              </a:rPr>
              <a:t> </a:t>
            </a:r>
            <a:r>
              <a:rPr lang="en-US" altLang="el-GR" smtClean="0">
                <a:solidFill>
                  <a:srgbClr val="4C82AD"/>
                </a:solidFill>
                <a:latin typeface="Roboto" pitchFamily="2" charset="0"/>
                <a:ea typeface="Roboto" pitchFamily="2" charset="0"/>
                <a:cs typeface="Roboto" pitchFamily="2" charset="0"/>
              </a:rPr>
              <a:t>Downloadable on http://bo-ecli.eu </a:t>
            </a:r>
          </a:p>
          <a:p>
            <a:pPr marL="171450" indent="-171450" algn="l" eaLnBrk="0" hangingPunct="0">
              <a:buFont typeface="Wingdings" pitchFamily="2" charset="2"/>
              <a:buChar char="q"/>
              <a:defRPr/>
            </a:pPr>
            <a:r>
              <a:rPr lang="en-US" altLang="el-GR">
                <a:solidFill>
                  <a:srgbClr val="4C82AD"/>
                </a:solidFill>
                <a:latin typeface="Roboto" pitchFamily="2" charset="0"/>
                <a:ea typeface="Roboto" pitchFamily="2" charset="0"/>
                <a:cs typeface="Roboto" pitchFamily="2" charset="0"/>
              </a:rPr>
              <a:t> </a:t>
            </a:r>
            <a:r>
              <a:rPr lang="en-US" altLang="el-GR" smtClean="0">
                <a:solidFill>
                  <a:srgbClr val="4C82AD"/>
                </a:solidFill>
                <a:latin typeface="Roboto" pitchFamily="2" charset="0"/>
                <a:ea typeface="Roboto" pitchFamily="2" charset="0"/>
                <a:cs typeface="Roboto" pitchFamily="2" charset="0"/>
              </a:rPr>
              <a:t>Academic article: work in progress</a:t>
            </a:r>
          </a:p>
          <a:p>
            <a:pPr marL="171450" indent="-171450" algn="l" eaLnBrk="0" hangingPunct="0">
              <a:buFont typeface="Wingdings" pitchFamily="2" charset="2"/>
              <a:buChar char="q"/>
              <a:defRPr/>
            </a:pPr>
            <a:r>
              <a:rPr kumimoji="0" lang="en-US" altLang="el-GR" sz="1800" b="0" i="0" u="none" strike="noStrike" kern="1200" cap="none" spc="0" normalizeH="0" noProof="0">
                <a:ln>
                  <a:noFill/>
                </a:ln>
                <a:solidFill>
                  <a:srgbClr val="4C82AD"/>
                </a:solidFill>
                <a:effectLst/>
                <a:uLnTx/>
                <a:uFillTx/>
                <a:latin typeface="Roboto" pitchFamily="2" charset="0"/>
                <a:ea typeface="Roboto" pitchFamily="2" charset="0"/>
                <a:cs typeface="Roboto" pitchFamily="2" charset="0"/>
              </a:rPr>
              <a:t> </a:t>
            </a:r>
            <a:r>
              <a:rPr kumimoji="0" lang="en-US" altLang="el-GR" sz="1800" b="0" i="0" u="none" strike="noStrike" kern="1200" cap="none" spc="0" normalizeH="0" noProof="0" smtClean="0">
                <a:ln>
                  <a:noFill/>
                </a:ln>
                <a:solidFill>
                  <a:srgbClr val="4C82AD"/>
                </a:solidFill>
                <a:effectLst/>
                <a:uLnTx/>
                <a:uFillTx/>
                <a:latin typeface="Roboto" pitchFamily="2" charset="0"/>
                <a:ea typeface="Roboto" pitchFamily="2" charset="0"/>
                <a:cs typeface="Roboto" pitchFamily="2" charset="0"/>
              </a:rPr>
              <a:t>Recommendations: </a:t>
            </a:r>
          </a:p>
          <a:p>
            <a:pPr marL="628650" lvl="1" indent="-171450" algn="l" eaLnBrk="0" hangingPunct="0">
              <a:buFont typeface="Wingdings" pitchFamily="2" charset="2"/>
              <a:buChar char="q"/>
              <a:defRPr/>
            </a:pPr>
            <a:r>
              <a:rPr lang="en-US" altLang="el-GR">
                <a:solidFill>
                  <a:srgbClr val="4C82AD"/>
                </a:solidFill>
                <a:latin typeface="Roboto" pitchFamily="2" charset="0"/>
                <a:ea typeface="Roboto" pitchFamily="2" charset="0"/>
                <a:cs typeface="Roboto" pitchFamily="2" charset="0"/>
              </a:rPr>
              <a:t> </a:t>
            </a:r>
            <a:r>
              <a:rPr lang="en-US" altLang="el-GR" smtClean="0">
                <a:solidFill>
                  <a:srgbClr val="4C82AD"/>
                </a:solidFill>
                <a:latin typeface="Roboto" pitchFamily="2" charset="0"/>
                <a:ea typeface="Roboto" pitchFamily="2" charset="0"/>
                <a:cs typeface="Roboto" pitchFamily="2" charset="0"/>
              </a:rPr>
              <a:t>Three versions discussed in EU Council Working Party </a:t>
            </a:r>
          </a:p>
          <a:p>
            <a:pPr marL="628650" lvl="1" indent="-171450" algn="l" eaLnBrk="0" hangingPunct="0">
              <a:buFont typeface="Wingdings" pitchFamily="2" charset="2"/>
              <a:buChar char="q"/>
              <a:defRPr/>
            </a:pPr>
            <a:r>
              <a:rPr kumimoji="0" lang="en-US" altLang="el-GR" b="0" i="0" u="none" strike="noStrike" kern="1200" cap="none" spc="0" normalizeH="0" baseline="0" noProof="0">
                <a:ln>
                  <a:noFill/>
                </a:ln>
                <a:solidFill>
                  <a:srgbClr val="4C82AD"/>
                </a:solidFill>
                <a:effectLst/>
                <a:uLnTx/>
                <a:uFillTx/>
                <a:latin typeface="Roboto" pitchFamily="2" charset="0"/>
                <a:ea typeface="Roboto" pitchFamily="2" charset="0"/>
                <a:cs typeface="Roboto" pitchFamily="2" charset="0"/>
              </a:rPr>
              <a:t> </a:t>
            </a:r>
            <a:r>
              <a:rPr kumimoji="0" lang="en-US" altLang="el-GR" b="0" i="0" u="none" strike="noStrike" kern="1200" cap="none" spc="0" normalizeH="0" baseline="0" noProof="0" smtClean="0">
                <a:ln>
                  <a:noFill/>
                </a:ln>
                <a:solidFill>
                  <a:srgbClr val="4C82AD"/>
                </a:solidFill>
                <a:effectLst/>
                <a:uLnTx/>
                <a:uFillTx/>
                <a:latin typeface="Roboto" pitchFamily="2" charset="0"/>
                <a:ea typeface="Roboto" pitchFamily="2" charset="0"/>
                <a:cs typeface="Roboto" pitchFamily="2" charset="0"/>
              </a:rPr>
              <a:t>The debate continues.</a:t>
            </a:r>
            <a:endParaRPr kumimoji="0" lang="en-US" altLang="el-GR" b="0" i="0" u="none" strike="noStrike" kern="1200" cap="none" spc="0" normalizeH="0" baseline="0" noProof="0" dirty="0">
              <a:ln>
                <a:noFill/>
              </a:ln>
              <a:solidFill>
                <a:srgbClr val="4C82AD"/>
              </a:solidFill>
              <a:effectLst/>
              <a:uLnTx/>
              <a:uFillTx/>
              <a:latin typeface="Roboto" pitchFamily="2" charset="0"/>
              <a:ea typeface="Roboto" pitchFamily="2" charset="0"/>
              <a:cs typeface="Roboto" pitchFamily="2" charset="0"/>
            </a:endParaRPr>
          </a:p>
        </p:txBody>
      </p:sp>
      <p:sp>
        <p:nvSpPr>
          <p:cNvPr id="3081" name="Slide Number Placeholder 3"/>
          <p:cNvSpPr txBox="1">
            <a:spLocks/>
          </p:cNvSpPr>
          <p:nvPr/>
        </p:nvSpPr>
        <p:spPr bwMode="auto">
          <a:xfrm>
            <a:off x="134938" y="4562475"/>
            <a:ext cx="669925" cy="357188"/>
          </a:xfrm>
          <a:prstGeom prst="rect">
            <a:avLst/>
          </a:prstGeom>
          <a:noFill/>
          <a:ln w="9525">
            <a:noFill/>
            <a:miter lim="800000"/>
            <a:headEnd/>
            <a:tailEnd/>
          </a:ln>
          <a:effec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fld id="{91E3B621-728A-4EF6-A831-FF8C3F990166}" type="slidenum">
              <a:rPr kumimoji="0" lang="en-US" altLang="el-GR" sz="1400" b="0" i="0" u="none" strike="noStrike" kern="1200" cap="none" spc="0" normalizeH="0" baseline="0" noProof="0">
                <a:ln>
                  <a:noFill/>
                </a:ln>
                <a:solidFill>
                  <a:srgbClr val="000000"/>
                </a:solidFill>
                <a:effectLst/>
                <a:uLnTx/>
                <a:uFillTx/>
                <a:latin typeface="Roboto Bk" pitchFamily="2" charset="0"/>
                <a:ea typeface="Roboto Bk" pitchFamily="2" charset="0"/>
                <a:cs typeface="Roboto Bk" pitchFamily="2" charset="0"/>
              </a:rPr>
              <a:pPr marL="0" marR="0" lvl="0" indent="0" algn="l" defTabSz="914400" rtl="0" eaLnBrk="1" fontAlgn="base" latinLnBrk="0" hangingPunct="1">
                <a:lnSpc>
                  <a:spcPct val="100000"/>
                </a:lnSpc>
                <a:spcBef>
                  <a:spcPct val="0"/>
                </a:spcBef>
                <a:spcAft>
                  <a:spcPct val="0"/>
                </a:spcAft>
                <a:buClrTx/>
                <a:buSzTx/>
                <a:buFontTx/>
                <a:buNone/>
                <a:tabLst/>
                <a:defRPr/>
              </a:pPr>
              <a:t>4</a:t>
            </a:fld>
            <a:endParaRPr kumimoji="0" lang="en-US" altLang="el-GR" sz="1400" b="0" i="0" u="none" strike="noStrike" kern="1200" cap="none" spc="0" normalizeH="0" baseline="0" noProof="0">
              <a:ln>
                <a:noFill/>
              </a:ln>
              <a:solidFill>
                <a:srgbClr val="000000"/>
              </a:solidFill>
              <a:effectLst/>
              <a:uLnTx/>
              <a:uFillTx/>
              <a:latin typeface="Roboto Bk" pitchFamily="2" charset="0"/>
              <a:ea typeface="Roboto Bk" pitchFamily="2" charset="0"/>
              <a:cs typeface="Roboto Bk" pitchFamily="2" charset="0"/>
            </a:endParaRPr>
          </a:p>
        </p:txBody>
      </p:sp>
      <p:sp>
        <p:nvSpPr>
          <p:cNvPr id="11" name="Untertitel 2">
            <a:extLst>
              <a:ext uri="{FF2B5EF4-FFF2-40B4-BE49-F238E27FC236}">
                <a16:creationId xmlns="" xmlns:a16="http://schemas.microsoft.com/office/drawing/2014/main" id="{FDA5B832-3AB1-4848-AF9B-ED6892D98066}"/>
              </a:ext>
            </a:extLst>
          </p:cNvPr>
          <p:cNvSpPr>
            <a:spLocks/>
          </p:cNvSpPr>
          <p:nvPr/>
        </p:nvSpPr>
        <p:spPr bwMode="auto">
          <a:xfrm>
            <a:off x="134938" y="3423708"/>
            <a:ext cx="1398893" cy="852487"/>
          </a:xfrm>
          <a:prstGeom prst="rect">
            <a:avLst/>
          </a:prstGeom>
          <a:noFill/>
          <a:ln w="9525">
            <a:noFill/>
            <a:miter lim="800000"/>
            <a:headEnd/>
            <a:tailEnd/>
          </a:ln>
        </p:spPr>
        <p:txBody>
          <a:bodyPr lIns="0" tIns="0" rIns="0" bIns="0"/>
          <a:lstStyle/>
          <a:p>
            <a:pPr algn="l">
              <a:spcBef>
                <a:spcPct val="20000"/>
              </a:spcBef>
            </a:pPr>
            <a:r>
              <a:rPr lang="en-US" altLang="el-GR" sz="1400" noProof="1">
                <a:solidFill>
                  <a:srgbClr val="006C87"/>
                </a:solidFill>
                <a:latin typeface="Roboto" pitchFamily="2" charset="0"/>
                <a:ea typeface="Roboto" pitchFamily="2" charset="0"/>
                <a:cs typeface="Roboto" pitchFamily="2" charset="0"/>
              </a:rPr>
              <a:t>ECLI and Beyond </a:t>
            </a:r>
          </a:p>
          <a:p>
            <a:pPr algn="l">
              <a:spcBef>
                <a:spcPct val="20000"/>
              </a:spcBef>
            </a:pPr>
            <a:r>
              <a:rPr lang="en-US" altLang="el-GR" sz="1400" noProof="1">
                <a:solidFill>
                  <a:srgbClr val="006C87"/>
                </a:solidFill>
                <a:latin typeface="Roboto" pitchFamily="2" charset="0"/>
                <a:ea typeface="Roboto" pitchFamily="2" charset="0"/>
                <a:cs typeface="Roboto" pitchFamily="2" charset="0"/>
              </a:rPr>
              <a:t>Athens</a:t>
            </a:r>
          </a:p>
          <a:p>
            <a:pPr algn="l">
              <a:spcBef>
                <a:spcPct val="20000"/>
              </a:spcBef>
            </a:pPr>
            <a:r>
              <a:rPr lang="en-US" altLang="el-GR" sz="1400" noProof="1">
                <a:solidFill>
                  <a:srgbClr val="006C87"/>
                </a:solidFill>
                <a:latin typeface="Roboto" pitchFamily="2" charset="0"/>
                <a:ea typeface="Roboto" pitchFamily="2" charset="0"/>
                <a:cs typeface="Roboto" pitchFamily="2" charset="0"/>
              </a:rPr>
              <a:t>8 June 2017</a:t>
            </a:r>
          </a:p>
        </p:txBody>
      </p:sp>
    </p:spTree>
    <p:extLst>
      <p:ext uri="{BB962C8B-B14F-4D97-AF65-F5344CB8AC3E}">
        <p14:creationId xmlns:p14="http://schemas.microsoft.com/office/powerpoint/2010/main" val="1028113031"/>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2" fill="hold" grpId="0" nodeType="withEffect">
                                  <p:stCondLst>
                                    <p:cond delay="0"/>
                                  </p:stCondLst>
                                  <p:childTnLst>
                                    <p:set>
                                      <p:cBhvr>
                                        <p:cTn id="6" dur="1" fill="hold">
                                          <p:stCondLst>
                                            <p:cond delay="0"/>
                                          </p:stCondLst>
                                        </p:cTn>
                                        <p:tgtEl>
                                          <p:spTgt spid="4117"/>
                                        </p:tgtEl>
                                        <p:attrNameLst>
                                          <p:attrName>style.visibility</p:attrName>
                                        </p:attrNameLst>
                                      </p:cBhvr>
                                      <p:to>
                                        <p:strVal val="visible"/>
                                      </p:to>
                                    </p:set>
                                    <p:anim calcmode="lin" valueType="num">
                                      <p:cBhvr additive="base">
                                        <p:cTn id="7" dur="500" fill="hold"/>
                                        <p:tgtEl>
                                          <p:spTgt spid="4117"/>
                                        </p:tgtEl>
                                        <p:attrNameLst>
                                          <p:attrName>ppt_x</p:attrName>
                                        </p:attrNameLst>
                                      </p:cBhvr>
                                      <p:tavLst>
                                        <p:tav tm="0">
                                          <p:val>
                                            <p:strVal val="1+#ppt_w/2"/>
                                          </p:val>
                                        </p:tav>
                                        <p:tav tm="100000">
                                          <p:val>
                                            <p:strVal val="#ppt_x"/>
                                          </p:val>
                                        </p:tav>
                                      </p:tavLst>
                                    </p:anim>
                                    <p:anim calcmode="lin" valueType="num">
                                      <p:cBhvr additive="base">
                                        <p:cTn id="8" dur="500" fill="hold"/>
                                        <p:tgtEl>
                                          <p:spTgt spid="4117"/>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1000" fill="hold"/>
                                        <p:tgtEl>
                                          <p:spTgt spid="2"/>
                                        </p:tgtEl>
                                        <p:attrNameLst>
                                          <p:attrName>ppt_x</p:attrName>
                                        </p:attrNameLst>
                                      </p:cBhvr>
                                      <p:tavLst>
                                        <p:tav tm="0">
                                          <p:val>
                                            <p:strVal val="1+#ppt_w/2"/>
                                          </p:val>
                                        </p:tav>
                                        <p:tav tm="100000">
                                          <p:val>
                                            <p:strVal val="#ppt_x"/>
                                          </p:val>
                                        </p:tav>
                                      </p:tavLst>
                                    </p:anim>
                                    <p:anim calcmode="lin" valueType="num">
                                      <p:cBhvr additive="base">
                                        <p:cTn id="12" dur="1000" fill="hold"/>
                                        <p:tgtEl>
                                          <p:spTgt spid="2"/>
                                        </p:tgtEl>
                                        <p:attrNameLst>
                                          <p:attrName>ppt_y</p:attrName>
                                        </p:attrNameLst>
                                      </p:cBhvr>
                                      <p:tavLst>
                                        <p:tav tm="0">
                                          <p:val>
                                            <p:strVal val="#ppt_y"/>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0">
                                            <p:txEl>
                                              <p:pRg st="0" end="0"/>
                                            </p:txEl>
                                          </p:spTgt>
                                        </p:tgtEl>
                                        <p:attrNameLst>
                                          <p:attrName>style.visibility</p:attrName>
                                        </p:attrNameLst>
                                      </p:cBhvr>
                                      <p:to>
                                        <p:strVal val="visible"/>
                                      </p:to>
                                    </p:set>
                                    <p:animEffect transition="in" filter="fade">
                                      <p:cBhvr>
                                        <p:cTn id="17" dur="1000"/>
                                        <p:tgtEl>
                                          <p:spTgt spid="10">
                                            <p:txEl>
                                              <p:pRg st="0" end="0"/>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10">
                                            <p:txEl>
                                              <p:pRg st="1" end="1"/>
                                            </p:txEl>
                                          </p:spTgt>
                                        </p:tgtEl>
                                        <p:attrNameLst>
                                          <p:attrName>style.visibility</p:attrName>
                                        </p:attrNameLst>
                                      </p:cBhvr>
                                      <p:to>
                                        <p:strVal val="visible"/>
                                      </p:to>
                                    </p:set>
                                    <p:animEffect transition="in" filter="fade">
                                      <p:cBhvr>
                                        <p:cTn id="22" dur="1000"/>
                                        <p:tgtEl>
                                          <p:spTgt spid="10">
                                            <p:txEl>
                                              <p:pRg st="1" end="1"/>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10">
                                            <p:txEl>
                                              <p:pRg st="2" end="2"/>
                                            </p:txEl>
                                          </p:spTgt>
                                        </p:tgtEl>
                                        <p:attrNameLst>
                                          <p:attrName>style.visibility</p:attrName>
                                        </p:attrNameLst>
                                      </p:cBhvr>
                                      <p:to>
                                        <p:strVal val="visible"/>
                                      </p:to>
                                    </p:set>
                                    <p:animEffect transition="in" filter="fade">
                                      <p:cBhvr>
                                        <p:cTn id="27" dur="1000"/>
                                        <p:tgtEl>
                                          <p:spTgt spid="10">
                                            <p:txEl>
                                              <p:pRg st="2" end="2"/>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10">
                                            <p:txEl>
                                              <p:pRg st="3" end="3"/>
                                            </p:txEl>
                                          </p:spTgt>
                                        </p:tgtEl>
                                        <p:attrNameLst>
                                          <p:attrName>style.visibility</p:attrName>
                                        </p:attrNameLst>
                                      </p:cBhvr>
                                      <p:to>
                                        <p:strVal val="visible"/>
                                      </p:to>
                                    </p:set>
                                    <p:animEffect transition="in" filter="fade">
                                      <p:cBhvr>
                                        <p:cTn id="32" dur="1000"/>
                                        <p:tgtEl>
                                          <p:spTgt spid="10">
                                            <p:txEl>
                                              <p:pRg st="3" end="3"/>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10">
                                            <p:txEl>
                                              <p:pRg st="4" end="4"/>
                                            </p:txEl>
                                          </p:spTgt>
                                        </p:tgtEl>
                                        <p:attrNameLst>
                                          <p:attrName>style.visibility</p:attrName>
                                        </p:attrNameLst>
                                      </p:cBhvr>
                                      <p:to>
                                        <p:strVal val="visible"/>
                                      </p:to>
                                    </p:set>
                                    <p:animEffect transition="in" filter="fade">
                                      <p:cBhvr>
                                        <p:cTn id="37" dur="1000"/>
                                        <p:tgtEl>
                                          <p:spTgt spid="10">
                                            <p:txEl>
                                              <p:pRg st="4" end="4"/>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10">
                                            <p:txEl>
                                              <p:pRg st="5" end="5"/>
                                            </p:txEl>
                                          </p:spTgt>
                                        </p:tgtEl>
                                        <p:attrNameLst>
                                          <p:attrName>style.visibility</p:attrName>
                                        </p:attrNameLst>
                                      </p:cBhvr>
                                      <p:to>
                                        <p:strVal val="visible"/>
                                      </p:to>
                                    </p:set>
                                    <p:animEffect transition="in" filter="fade">
                                      <p:cBhvr>
                                        <p:cTn id="42" dur="1000"/>
                                        <p:tgtEl>
                                          <p:spTgt spid="10">
                                            <p:txEl>
                                              <p:pRg st="5" end="5"/>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txEl>
                                              <p:pRg st="6" end="6"/>
                                            </p:txEl>
                                          </p:spTgt>
                                        </p:tgtEl>
                                        <p:attrNameLst>
                                          <p:attrName>style.visibility</p:attrName>
                                        </p:attrNameLst>
                                      </p:cBhvr>
                                      <p:to>
                                        <p:strVal val="visible"/>
                                      </p:to>
                                    </p:set>
                                    <p:animEffect transition="in" filter="fade">
                                      <p:cBhvr>
                                        <p:cTn id="47" dur="1000"/>
                                        <p:tgtEl>
                                          <p:spTgt spid="10">
                                            <p:txEl>
                                              <p:pRg st="6" end="6"/>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grpId="0" nodeType="clickEffect">
                                  <p:stCondLst>
                                    <p:cond delay="0"/>
                                  </p:stCondLst>
                                  <p:childTnLst>
                                    <p:set>
                                      <p:cBhvr>
                                        <p:cTn id="51" dur="1" fill="hold">
                                          <p:stCondLst>
                                            <p:cond delay="0"/>
                                          </p:stCondLst>
                                        </p:cTn>
                                        <p:tgtEl>
                                          <p:spTgt spid="10">
                                            <p:txEl>
                                              <p:pRg st="7" end="7"/>
                                            </p:txEl>
                                          </p:spTgt>
                                        </p:tgtEl>
                                        <p:attrNameLst>
                                          <p:attrName>style.visibility</p:attrName>
                                        </p:attrNameLst>
                                      </p:cBhvr>
                                      <p:to>
                                        <p:strVal val="visible"/>
                                      </p:to>
                                    </p:set>
                                    <p:animEffect transition="in" filter="fade">
                                      <p:cBhvr>
                                        <p:cTn id="52" dur="1000"/>
                                        <p:tgtEl>
                                          <p:spTgt spid="10">
                                            <p:txEl>
                                              <p:pRg st="7" end="7"/>
                                            </p:txEl>
                                          </p:spTgt>
                                        </p:tgtEl>
                                      </p:cBhvr>
                                    </p:animEffect>
                                  </p:childTnLst>
                                </p:cTn>
                              </p:par>
                            </p:childTnLst>
                          </p:cTn>
                        </p:par>
                      </p:childTnLst>
                    </p:cTn>
                  </p:par>
                  <p:par>
                    <p:cTn id="53" fill="hold">
                      <p:stCondLst>
                        <p:cond delay="indefinite"/>
                      </p:stCondLst>
                      <p:childTnLst>
                        <p:par>
                          <p:cTn id="54" fill="hold">
                            <p:stCondLst>
                              <p:cond delay="0"/>
                            </p:stCondLst>
                            <p:childTnLst>
                              <p:par>
                                <p:cTn id="55" presetID="10" presetClass="entr" presetSubtype="0" fill="hold" grpId="0" nodeType="clickEffect">
                                  <p:stCondLst>
                                    <p:cond delay="0"/>
                                  </p:stCondLst>
                                  <p:childTnLst>
                                    <p:set>
                                      <p:cBhvr>
                                        <p:cTn id="56" dur="1" fill="hold">
                                          <p:stCondLst>
                                            <p:cond delay="0"/>
                                          </p:stCondLst>
                                        </p:cTn>
                                        <p:tgtEl>
                                          <p:spTgt spid="10">
                                            <p:txEl>
                                              <p:pRg st="8" end="8"/>
                                            </p:txEl>
                                          </p:spTgt>
                                        </p:tgtEl>
                                        <p:attrNameLst>
                                          <p:attrName>style.visibility</p:attrName>
                                        </p:attrNameLst>
                                      </p:cBhvr>
                                      <p:to>
                                        <p:strVal val="visible"/>
                                      </p:to>
                                    </p:set>
                                    <p:animEffect transition="in" filter="fade">
                                      <p:cBhvr>
                                        <p:cTn id="57" dur="1000"/>
                                        <p:tgtEl>
                                          <p:spTgt spid="10">
                                            <p:txEl>
                                              <p:pRg st="8" end="8"/>
                                            </p:txEl>
                                          </p:spTgt>
                                        </p:tgtEl>
                                      </p:cBhvr>
                                    </p:animEffect>
                                  </p:childTnLst>
                                </p:cTn>
                              </p:par>
                            </p:childTnLst>
                          </p:cTn>
                        </p:par>
                      </p:childTnLst>
                    </p:cTn>
                  </p:par>
                  <p:par>
                    <p:cTn id="58" fill="hold">
                      <p:stCondLst>
                        <p:cond delay="indefinite"/>
                      </p:stCondLst>
                      <p:childTnLst>
                        <p:par>
                          <p:cTn id="59" fill="hold">
                            <p:stCondLst>
                              <p:cond delay="0"/>
                            </p:stCondLst>
                            <p:childTnLst>
                              <p:par>
                                <p:cTn id="60" presetID="10" presetClass="entr" presetSubtype="0" fill="hold" grpId="0" nodeType="clickEffect">
                                  <p:stCondLst>
                                    <p:cond delay="0"/>
                                  </p:stCondLst>
                                  <p:childTnLst>
                                    <p:set>
                                      <p:cBhvr>
                                        <p:cTn id="61" dur="1" fill="hold">
                                          <p:stCondLst>
                                            <p:cond delay="0"/>
                                          </p:stCondLst>
                                        </p:cTn>
                                        <p:tgtEl>
                                          <p:spTgt spid="10">
                                            <p:txEl>
                                              <p:pRg st="9" end="9"/>
                                            </p:txEl>
                                          </p:spTgt>
                                        </p:tgtEl>
                                        <p:attrNameLst>
                                          <p:attrName>style.visibility</p:attrName>
                                        </p:attrNameLst>
                                      </p:cBhvr>
                                      <p:to>
                                        <p:strVal val="visible"/>
                                      </p:to>
                                    </p:set>
                                    <p:animEffect transition="in" filter="fade">
                                      <p:cBhvr>
                                        <p:cTn id="62" dur="1000"/>
                                        <p:tgtEl>
                                          <p:spTgt spid="10">
                                            <p:txEl>
                                              <p:pRg st="9" end="9"/>
                                            </p:txEl>
                                          </p:spTgt>
                                        </p:tgtEl>
                                      </p:cBhvr>
                                    </p:animEffect>
                                  </p:childTnLst>
                                </p:cTn>
                              </p:par>
                            </p:childTnLst>
                          </p:cTn>
                        </p:par>
                      </p:childTnLst>
                    </p:cTn>
                  </p:par>
                  <p:par>
                    <p:cTn id="63" fill="hold">
                      <p:stCondLst>
                        <p:cond delay="indefinite"/>
                      </p:stCondLst>
                      <p:childTnLst>
                        <p:par>
                          <p:cTn id="64" fill="hold">
                            <p:stCondLst>
                              <p:cond delay="0"/>
                            </p:stCondLst>
                            <p:childTnLst>
                              <p:par>
                                <p:cTn id="65" presetID="10" presetClass="entr" presetSubtype="0" fill="hold" grpId="0" nodeType="clickEffect">
                                  <p:stCondLst>
                                    <p:cond delay="0"/>
                                  </p:stCondLst>
                                  <p:childTnLst>
                                    <p:set>
                                      <p:cBhvr>
                                        <p:cTn id="66" dur="1" fill="hold">
                                          <p:stCondLst>
                                            <p:cond delay="0"/>
                                          </p:stCondLst>
                                        </p:cTn>
                                        <p:tgtEl>
                                          <p:spTgt spid="10">
                                            <p:txEl>
                                              <p:pRg st="10" end="10"/>
                                            </p:txEl>
                                          </p:spTgt>
                                        </p:tgtEl>
                                        <p:attrNameLst>
                                          <p:attrName>style.visibility</p:attrName>
                                        </p:attrNameLst>
                                      </p:cBhvr>
                                      <p:to>
                                        <p:strVal val="visible"/>
                                      </p:to>
                                    </p:set>
                                    <p:animEffect transition="in" filter="fade">
                                      <p:cBhvr>
                                        <p:cTn id="67" dur="1000"/>
                                        <p:tgtEl>
                                          <p:spTgt spid="10">
                                            <p:txEl>
                                              <p:pRg st="10" end="10"/>
                                            </p:txEl>
                                          </p:spTgt>
                                        </p:tgtEl>
                                      </p:cBhvr>
                                    </p:animEffect>
                                  </p:childTnLst>
                                </p:cTn>
                              </p:par>
                            </p:childTnLst>
                          </p:cTn>
                        </p:par>
                      </p:childTnLst>
                    </p:cTn>
                  </p:par>
                  <p:par>
                    <p:cTn id="68" fill="hold">
                      <p:stCondLst>
                        <p:cond delay="indefinite"/>
                      </p:stCondLst>
                      <p:childTnLst>
                        <p:par>
                          <p:cTn id="69" fill="hold">
                            <p:stCondLst>
                              <p:cond delay="0"/>
                            </p:stCondLst>
                            <p:childTnLst>
                              <p:par>
                                <p:cTn id="70" presetID="10" presetClass="entr" presetSubtype="0" fill="hold" grpId="0" nodeType="clickEffect">
                                  <p:stCondLst>
                                    <p:cond delay="0"/>
                                  </p:stCondLst>
                                  <p:childTnLst>
                                    <p:set>
                                      <p:cBhvr>
                                        <p:cTn id="71" dur="1" fill="hold">
                                          <p:stCondLst>
                                            <p:cond delay="0"/>
                                          </p:stCondLst>
                                        </p:cTn>
                                        <p:tgtEl>
                                          <p:spTgt spid="10">
                                            <p:txEl>
                                              <p:pRg st="11" end="11"/>
                                            </p:txEl>
                                          </p:spTgt>
                                        </p:tgtEl>
                                        <p:attrNameLst>
                                          <p:attrName>style.visibility</p:attrName>
                                        </p:attrNameLst>
                                      </p:cBhvr>
                                      <p:to>
                                        <p:strVal val="visible"/>
                                      </p:to>
                                    </p:set>
                                    <p:animEffect transition="in" filter="fade">
                                      <p:cBhvr>
                                        <p:cTn id="72" dur="1000"/>
                                        <p:tgtEl>
                                          <p:spTgt spid="10">
                                            <p:txEl>
                                              <p:pRg st="11" end="1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17" grpId="0" animBg="1"/>
      <p:bldP spid="10" grpId="0" build="p" bldLvl="3"/>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17" name="Rectangle 21"/>
          <p:cNvSpPr>
            <a:spLocks noChangeArrowheads="1"/>
          </p:cNvSpPr>
          <p:nvPr/>
        </p:nvSpPr>
        <p:spPr bwMode="auto">
          <a:xfrm>
            <a:off x="1898650" y="357188"/>
            <a:ext cx="46038" cy="608012"/>
          </a:xfrm>
          <a:prstGeom prst="rect">
            <a:avLst/>
          </a:prstGeom>
          <a:solidFill>
            <a:srgbClr val="4C82AD"/>
          </a:solidFill>
          <a:ln w="9525">
            <a:noFill/>
            <a:miter lim="800000"/>
            <a:headEnd/>
            <a:tailEnd/>
          </a:ln>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endParaRPr kumimoji="0" lang="el-GR" altLang="el-GR" sz="1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10" name="Titel 1"/>
          <p:cNvSpPr>
            <a:spLocks/>
          </p:cNvSpPr>
          <p:nvPr/>
        </p:nvSpPr>
        <p:spPr bwMode="auto">
          <a:xfrm>
            <a:off x="1944687" y="1915251"/>
            <a:ext cx="5653541" cy="2769989"/>
          </a:xfrm>
          <a:prstGeom prst="rect">
            <a:avLst/>
          </a:prstGeom>
          <a:noFill/>
          <a:ln w="9525">
            <a:noFill/>
            <a:miter lim="800000"/>
            <a:headEnd/>
            <a:tailEnd/>
          </a:ln>
        </p:spPr>
        <p:txBody>
          <a:bodyPr wrap="square" lIns="0" tIns="0" rIns="0" bIns="0">
            <a:spAutoFit/>
          </a:bodyPr>
          <a:lstStyle/>
          <a:p>
            <a:pPr marL="171450" marR="0" lvl="0" indent="-171450" algn="l" defTabSz="914400" rtl="0" eaLnBrk="0" fontAlgn="base" latinLnBrk="0" hangingPunct="0">
              <a:lnSpc>
                <a:spcPct val="100000"/>
              </a:lnSpc>
              <a:spcBef>
                <a:spcPct val="0"/>
              </a:spcBef>
              <a:spcAft>
                <a:spcPct val="0"/>
              </a:spcAft>
              <a:buClrTx/>
              <a:buSzTx/>
              <a:buFont typeface="Wingdings" pitchFamily="2" charset="2"/>
              <a:buChar char="q"/>
              <a:tabLst/>
              <a:defRPr/>
            </a:pPr>
            <a:r>
              <a:rPr kumimoji="0" lang="en-US" altLang="el-GR" sz="1800" b="0" i="0" u="none" strike="noStrike" kern="1200" cap="none" spc="0" normalizeH="0" baseline="0" noProof="0">
                <a:ln>
                  <a:noFill/>
                </a:ln>
                <a:solidFill>
                  <a:srgbClr val="4C82AD"/>
                </a:solidFill>
                <a:effectLst/>
                <a:uLnTx/>
                <a:uFillTx/>
                <a:latin typeface="Roboto" pitchFamily="2" charset="0"/>
                <a:ea typeface="Roboto" pitchFamily="2" charset="0"/>
                <a:cs typeface="Roboto" pitchFamily="2" charset="0"/>
              </a:rPr>
              <a:t> </a:t>
            </a:r>
            <a:r>
              <a:rPr kumimoji="0" lang="en-US" altLang="el-GR" sz="1800" b="0" i="0" u="none" strike="noStrike" kern="1200" cap="none" spc="0" normalizeH="0" baseline="0" noProof="0" smtClean="0">
                <a:ln>
                  <a:noFill/>
                </a:ln>
                <a:solidFill>
                  <a:srgbClr val="4C82AD"/>
                </a:solidFill>
                <a:effectLst/>
                <a:uLnTx/>
                <a:uFillTx/>
                <a:latin typeface="Roboto" pitchFamily="2" charset="0"/>
                <a:ea typeface="Roboto" pitchFamily="2" charset="0"/>
                <a:cs typeface="Roboto" pitchFamily="2" charset="0"/>
              </a:rPr>
              <a:t>Management summary</a:t>
            </a:r>
          </a:p>
          <a:p>
            <a:pPr marL="171450" marR="0" lvl="0" indent="-171450" algn="l" defTabSz="914400" rtl="0" eaLnBrk="0" fontAlgn="base" latinLnBrk="0" hangingPunct="0">
              <a:lnSpc>
                <a:spcPct val="100000"/>
              </a:lnSpc>
              <a:spcBef>
                <a:spcPct val="0"/>
              </a:spcBef>
              <a:spcAft>
                <a:spcPct val="0"/>
              </a:spcAft>
              <a:buClrTx/>
              <a:buSzTx/>
              <a:buFont typeface="Wingdings" pitchFamily="2" charset="2"/>
              <a:buChar char="q"/>
              <a:tabLst/>
              <a:defRPr/>
            </a:pPr>
            <a:r>
              <a:rPr lang="en-US" altLang="el-GR">
                <a:solidFill>
                  <a:srgbClr val="4C82AD"/>
                </a:solidFill>
                <a:latin typeface="Roboto" pitchFamily="2" charset="0"/>
                <a:ea typeface="Roboto" pitchFamily="2" charset="0"/>
                <a:cs typeface="Roboto" pitchFamily="2" charset="0"/>
              </a:rPr>
              <a:t> </a:t>
            </a:r>
            <a:r>
              <a:rPr lang="en-US" altLang="el-GR" smtClean="0">
                <a:solidFill>
                  <a:srgbClr val="4C82AD"/>
                </a:solidFill>
                <a:latin typeface="Roboto" pitchFamily="2" charset="0"/>
                <a:ea typeface="Roboto" pitchFamily="2" charset="0"/>
                <a:cs typeface="Roboto" pitchFamily="2" charset="0"/>
              </a:rPr>
              <a:t>Substantive chapters, aggregated</a:t>
            </a:r>
          </a:p>
          <a:p>
            <a:pPr marL="628650" lvl="1" indent="-171450" algn="l" eaLnBrk="0" hangingPunct="0">
              <a:buFont typeface="Wingdings" pitchFamily="2" charset="2"/>
              <a:buChar char="q"/>
              <a:defRPr/>
            </a:pPr>
            <a:r>
              <a:rPr lang="en-US" altLang="el-GR">
                <a:solidFill>
                  <a:srgbClr val="4C82AD"/>
                </a:solidFill>
                <a:latin typeface="Roboto" pitchFamily="2" charset="0"/>
                <a:ea typeface="Roboto" pitchFamily="2" charset="0"/>
                <a:cs typeface="Roboto" pitchFamily="2" charset="0"/>
              </a:rPr>
              <a:t> </a:t>
            </a:r>
            <a:r>
              <a:rPr lang="en-US" altLang="el-GR" smtClean="0">
                <a:solidFill>
                  <a:srgbClr val="4C82AD"/>
                </a:solidFill>
                <a:latin typeface="Roboto" pitchFamily="2" charset="0"/>
                <a:ea typeface="Roboto" pitchFamily="2" charset="0"/>
                <a:cs typeface="Roboto" pitchFamily="2" charset="0"/>
              </a:rPr>
              <a:t>On-line publication</a:t>
            </a:r>
          </a:p>
          <a:p>
            <a:pPr marL="628650" lvl="1" indent="-171450" algn="l" eaLnBrk="0" hangingPunct="0">
              <a:buFont typeface="Wingdings" pitchFamily="2" charset="2"/>
              <a:buChar char="q"/>
              <a:defRPr/>
            </a:pPr>
            <a:r>
              <a:rPr lang="en-US" altLang="el-GR">
                <a:solidFill>
                  <a:srgbClr val="4C82AD"/>
                </a:solidFill>
                <a:latin typeface="Roboto" pitchFamily="2" charset="0"/>
                <a:ea typeface="Roboto" pitchFamily="2" charset="0"/>
                <a:cs typeface="Roboto" pitchFamily="2" charset="0"/>
              </a:rPr>
              <a:t> </a:t>
            </a:r>
            <a:r>
              <a:rPr lang="en-US" altLang="el-GR" smtClean="0">
                <a:solidFill>
                  <a:srgbClr val="4C82AD"/>
                </a:solidFill>
                <a:latin typeface="Roboto" pitchFamily="2" charset="0"/>
                <a:ea typeface="Roboto" pitchFamily="2" charset="0"/>
                <a:cs typeface="Roboto" pitchFamily="2" charset="0"/>
              </a:rPr>
              <a:t>Data protection</a:t>
            </a:r>
          </a:p>
          <a:p>
            <a:pPr marL="628650" lvl="1" indent="-171450" algn="l" eaLnBrk="0" hangingPunct="0">
              <a:buFont typeface="Wingdings" pitchFamily="2" charset="2"/>
              <a:buChar char="q"/>
              <a:defRPr/>
            </a:pPr>
            <a:r>
              <a:rPr lang="en-US" altLang="el-GR">
                <a:solidFill>
                  <a:srgbClr val="4C82AD"/>
                </a:solidFill>
                <a:latin typeface="Roboto" pitchFamily="2" charset="0"/>
                <a:ea typeface="Roboto" pitchFamily="2" charset="0"/>
                <a:cs typeface="Roboto" pitchFamily="2" charset="0"/>
              </a:rPr>
              <a:t> </a:t>
            </a:r>
            <a:r>
              <a:rPr lang="en-US" altLang="el-GR" smtClean="0">
                <a:solidFill>
                  <a:srgbClr val="4C82AD"/>
                </a:solidFill>
                <a:latin typeface="Roboto" pitchFamily="2" charset="0"/>
                <a:ea typeface="Roboto" pitchFamily="2" charset="0"/>
                <a:cs typeface="Roboto" pitchFamily="2" charset="0"/>
              </a:rPr>
              <a:t>Open Data</a:t>
            </a:r>
          </a:p>
          <a:p>
            <a:pPr marL="628650" lvl="1" indent="-171450" algn="l" eaLnBrk="0" hangingPunct="0">
              <a:buFont typeface="Wingdings" pitchFamily="2" charset="2"/>
              <a:buChar char="q"/>
              <a:defRPr/>
            </a:pPr>
            <a:r>
              <a:rPr lang="en-US" altLang="el-GR">
                <a:solidFill>
                  <a:srgbClr val="4C82AD"/>
                </a:solidFill>
                <a:latin typeface="Roboto" pitchFamily="2" charset="0"/>
                <a:ea typeface="Roboto" pitchFamily="2" charset="0"/>
                <a:cs typeface="Roboto" pitchFamily="2" charset="0"/>
              </a:rPr>
              <a:t> </a:t>
            </a:r>
            <a:r>
              <a:rPr lang="en-US" altLang="el-GR" smtClean="0">
                <a:solidFill>
                  <a:srgbClr val="4C82AD"/>
                </a:solidFill>
                <a:latin typeface="Roboto" pitchFamily="2" charset="0"/>
                <a:ea typeface="Roboto" pitchFamily="2" charset="0"/>
                <a:cs typeface="Roboto" pitchFamily="2" charset="0"/>
              </a:rPr>
              <a:t>Implementation of ECLI</a:t>
            </a:r>
          </a:p>
          <a:p>
            <a:pPr marL="628650" lvl="1" indent="-171450" algn="l" eaLnBrk="0" hangingPunct="0">
              <a:buFont typeface="Wingdings" pitchFamily="2" charset="2"/>
              <a:buChar char="q"/>
              <a:defRPr/>
            </a:pPr>
            <a:r>
              <a:rPr lang="en-US" altLang="el-GR">
                <a:solidFill>
                  <a:srgbClr val="4C82AD"/>
                </a:solidFill>
                <a:latin typeface="Roboto" pitchFamily="2" charset="0"/>
                <a:ea typeface="Roboto" pitchFamily="2" charset="0"/>
                <a:cs typeface="Roboto" pitchFamily="2" charset="0"/>
              </a:rPr>
              <a:t> </a:t>
            </a:r>
            <a:r>
              <a:rPr lang="en-US" altLang="el-GR" smtClean="0">
                <a:solidFill>
                  <a:srgbClr val="4C82AD"/>
                </a:solidFill>
                <a:latin typeface="Roboto" pitchFamily="2" charset="0"/>
                <a:ea typeface="Roboto" pitchFamily="2" charset="0"/>
                <a:cs typeface="Roboto" pitchFamily="2" charset="0"/>
              </a:rPr>
              <a:t>Citation guidelines </a:t>
            </a:r>
          </a:p>
          <a:p>
            <a:pPr marL="171450" indent="-171450" algn="l" eaLnBrk="0" hangingPunct="0">
              <a:buFont typeface="Wingdings" pitchFamily="2" charset="2"/>
              <a:buChar char="q"/>
              <a:defRPr/>
            </a:pPr>
            <a:r>
              <a:rPr lang="en-US" altLang="el-GR" smtClean="0">
                <a:solidFill>
                  <a:srgbClr val="4C82AD"/>
                </a:solidFill>
                <a:latin typeface="Roboto" pitchFamily="2" charset="0"/>
                <a:ea typeface="Roboto" pitchFamily="2" charset="0"/>
                <a:cs typeface="Roboto" pitchFamily="2" charset="0"/>
              </a:rPr>
              <a:t> 31 Chapters on 28 Member States and three European Jurisdictions </a:t>
            </a:r>
          </a:p>
          <a:p>
            <a:pPr marL="171450" indent="-171450" algn="l" eaLnBrk="0" hangingPunct="0">
              <a:buFont typeface="Wingdings" pitchFamily="2" charset="2"/>
              <a:buChar char="q"/>
              <a:defRPr/>
            </a:pPr>
            <a:r>
              <a:rPr kumimoji="0" lang="en-US" altLang="el-GR" b="0" i="0" u="none" strike="noStrike" kern="1200" cap="none" spc="0" normalizeH="0" baseline="0" noProof="0">
                <a:ln>
                  <a:noFill/>
                </a:ln>
                <a:solidFill>
                  <a:srgbClr val="4C82AD"/>
                </a:solidFill>
                <a:effectLst/>
                <a:uLnTx/>
                <a:uFillTx/>
                <a:latin typeface="Roboto" pitchFamily="2" charset="0"/>
                <a:ea typeface="Roboto" pitchFamily="2" charset="0"/>
                <a:cs typeface="Roboto" pitchFamily="2" charset="0"/>
              </a:rPr>
              <a:t> </a:t>
            </a:r>
            <a:r>
              <a:rPr kumimoji="0" lang="en-US" altLang="el-GR" b="0" i="0" u="none" strike="noStrike" kern="1200" cap="none" spc="0" normalizeH="0" baseline="0" noProof="0" smtClean="0">
                <a:ln>
                  <a:noFill/>
                </a:ln>
                <a:solidFill>
                  <a:srgbClr val="4C82AD"/>
                </a:solidFill>
                <a:effectLst/>
                <a:uLnTx/>
                <a:uFillTx/>
                <a:latin typeface="Roboto" pitchFamily="2" charset="0"/>
                <a:ea typeface="Roboto" pitchFamily="2" charset="0"/>
                <a:cs typeface="Roboto" pitchFamily="2" charset="0"/>
              </a:rPr>
              <a:t>Recommendations.</a:t>
            </a:r>
            <a:r>
              <a:rPr kumimoji="0" lang="en-US" altLang="el-GR" b="0" i="0" u="none" strike="noStrike" kern="1200" cap="none" spc="0" normalizeH="0" noProof="0" smtClean="0">
                <a:ln>
                  <a:noFill/>
                </a:ln>
                <a:solidFill>
                  <a:srgbClr val="4C82AD"/>
                </a:solidFill>
                <a:effectLst/>
                <a:uLnTx/>
                <a:uFillTx/>
                <a:latin typeface="Roboto" pitchFamily="2" charset="0"/>
                <a:ea typeface="Roboto" pitchFamily="2" charset="0"/>
                <a:cs typeface="Roboto" pitchFamily="2" charset="0"/>
              </a:rPr>
              <a:t> </a:t>
            </a:r>
            <a:endParaRPr kumimoji="0" lang="en-US" altLang="el-GR" sz="1800" b="0" i="0" u="none" strike="noStrike" kern="1200" cap="none" spc="0" normalizeH="0" baseline="0" noProof="0" dirty="0">
              <a:ln>
                <a:noFill/>
              </a:ln>
              <a:solidFill>
                <a:srgbClr val="4C82AD"/>
              </a:solidFill>
              <a:effectLst/>
              <a:uLnTx/>
              <a:uFillTx/>
              <a:latin typeface="Roboto" pitchFamily="2" charset="0"/>
              <a:ea typeface="Roboto" pitchFamily="2" charset="0"/>
              <a:cs typeface="Roboto" pitchFamily="2" charset="0"/>
            </a:endParaRPr>
          </a:p>
        </p:txBody>
      </p:sp>
      <p:sp>
        <p:nvSpPr>
          <p:cNvPr id="3081" name="Slide Number Placeholder 3"/>
          <p:cNvSpPr txBox="1">
            <a:spLocks/>
          </p:cNvSpPr>
          <p:nvPr/>
        </p:nvSpPr>
        <p:spPr bwMode="auto">
          <a:xfrm>
            <a:off x="134938" y="4562475"/>
            <a:ext cx="669925" cy="357188"/>
          </a:xfrm>
          <a:prstGeom prst="rect">
            <a:avLst/>
          </a:prstGeom>
          <a:noFill/>
          <a:ln w="9525">
            <a:noFill/>
            <a:miter lim="800000"/>
            <a:headEnd/>
            <a:tailEnd/>
          </a:ln>
          <a:effec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fld id="{91E3B621-728A-4EF6-A831-FF8C3F990166}" type="slidenum">
              <a:rPr kumimoji="0" lang="en-US" altLang="el-GR" sz="1400" b="0" i="0" u="none" strike="noStrike" kern="1200" cap="none" spc="0" normalizeH="0" baseline="0" noProof="0">
                <a:ln>
                  <a:noFill/>
                </a:ln>
                <a:solidFill>
                  <a:srgbClr val="000000"/>
                </a:solidFill>
                <a:effectLst/>
                <a:uLnTx/>
                <a:uFillTx/>
                <a:latin typeface="Roboto Bk" pitchFamily="2" charset="0"/>
                <a:ea typeface="Roboto Bk" pitchFamily="2" charset="0"/>
                <a:cs typeface="Roboto Bk" pitchFamily="2" charset="0"/>
              </a:rPr>
              <a:pPr marL="0" marR="0" lvl="0" indent="0" algn="l" defTabSz="914400" rtl="0" eaLnBrk="1" fontAlgn="base" latinLnBrk="0" hangingPunct="1">
                <a:lnSpc>
                  <a:spcPct val="100000"/>
                </a:lnSpc>
                <a:spcBef>
                  <a:spcPct val="0"/>
                </a:spcBef>
                <a:spcAft>
                  <a:spcPct val="0"/>
                </a:spcAft>
                <a:buClrTx/>
                <a:buSzTx/>
                <a:buFontTx/>
                <a:buNone/>
                <a:tabLst/>
                <a:defRPr/>
              </a:pPr>
              <a:t>5</a:t>
            </a:fld>
            <a:endParaRPr kumimoji="0" lang="en-US" altLang="el-GR" sz="1400" b="0" i="0" u="none" strike="noStrike" kern="1200" cap="none" spc="0" normalizeH="0" baseline="0" noProof="0">
              <a:ln>
                <a:noFill/>
              </a:ln>
              <a:solidFill>
                <a:srgbClr val="000000"/>
              </a:solidFill>
              <a:effectLst/>
              <a:uLnTx/>
              <a:uFillTx/>
              <a:latin typeface="Roboto Bk" pitchFamily="2" charset="0"/>
              <a:ea typeface="Roboto Bk" pitchFamily="2" charset="0"/>
              <a:cs typeface="Roboto Bk" pitchFamily="2" charset="0"/>
            </a:endParaRPr>
          </a:p>
        </p:txBody>
      </p:sp>
      <p:sp>
        <p:nvSpPr>
          <p:cNvPr id="11" name="Untertitel 2">
            <a:extLst>
              <a:ext uri="{FF2B5EF4-FFF2-40B4-BE49-F238E27FC236}">
                <a16:creationId xmlns="" xmlns:a16="http://schemas.microsoft.com/office/drawing/2014/main" id="{FDA5B832-3AB1-4848-AF9B-ED6892D98066}"/>
              </a:ext>
            </a:extLst>
          </p:cNvPr>
          <p:cNvSpPr>
            <a:spLocks/>
          </p:cNvSpPr>
          <p:nvPr/>
        </p:nvSpPr>
        <p:spPr bwMode="auto">
          <a:xfrm>
            <a:off x="134938" y="3423708"/>
            <a:ext cx="1398893" cy="852487"/>
          </a:xfrm>
          <a:prstGeom prst="rect">
            <a:avLst/>
          </a:prstGeom>
          <a:noFill/>
          <a:ln w="9525">
            <a:noFill/>
            <a:miter lim="800000"/>
            <a:headEnd/>
            <a:tailEnd/>
          </a:ln>
        </p:spPr>
        <p:txBody>
          <a:bodyPr lIns="0" tIns="0" rIns="0" bIns="0"/>
          <a:lstStyle/>
          <a:p>
            <a:pPr algn="l">
              <a:spcBef>
                <a:spcPct val="20000"/>
              </a:spcBef>
            </a:pPr>
            <a:r>
              <a:rPr lang="en-US" altLang="el-GR" sz="1400" noProof="1">
                <a:solidFill>
                  <a:srgbClr val="006C87"/>
                </a:solidFill>
                <a:latin typeface="Roboto" pitchFamily="2" charset="0"/>
                <a:ea typeface="Roboto" pitchFamily="2" charset="0"/>
                <a:cs typeface="Roboto" pitchFamily="2" charset="0"/>
              </a:rPr>
              <a:t>ECLI and Beyond </a:t>
            </a:r>
          </a:p>
          <a:p>
            <a:pPr algn="l">
              <a:spcBef>
                <a:spcPct val="20000"/>
              </a:spcBef>
            </a:pPr>
            <a:r>
              <a:rPr lang="en-US" altLang="el-GR" sz="1400" noProof="1">
                <a:solidFill>
                  <a:srgbClr val="006C87"/>
                </a:solidFill>
                <a:latin typeface="Roboto" pitchFamily="2" charset="0"/>
                <a:ea typeface="Roboto" pitchFamily="2" charset="0"/>
                <a:cs typeface="Roboto" pitchFamily="2" charset="0"/>
              </a:rPr>
              <a:t>Athens</a:t>
            </a:r>
          </a:p>
          <a:p>
            <a:pPr algn="l">
              <a:spcBef>
                <a:spcPct val="20000"/>
              </a:spcBef>
            </a:pPr>
            <a:r>
              <a:rPr lang="en-US" altLang="el-GR" sz="1400" noProof="1">
                <a:solidFill>
                  <a:srgbClr val="006C87"/>
                </a:solidFill>
                <a:latin typeface="Roboto" pitchFamily="2" charset="0"/>
                <a:ea typeface="Roboto" pitchFamily="2" charset="0"/>
                <a:cs typeface="Roboto" pitchFamily="2" charset="0"/>
              </a:rPr>
              <a:t>8 June 2017</a:t>
            </a:r>
          </a:p>
        </p:txBody>
      </p:sp>
      <p:sp>
        <p:nvSpPr>
          <p:cNvPr id="12" name="Titel 1"/>
          <p:cNvSpPr>
            <a:spLocks/>
          </p:cNvSpPr>
          <p:nvPr/>
        </p:nvSpPr>
        <p:spPr bwMode="auto">
          <a:xfrm>
            <a:off x="2120900" y="346075"/>
            <a:ext cx="6756337" cy="366555"/>
          </a:xfrm>
          <a:prstGeom prst="rect">
            <a:avLst/>
          </a:prstGeom>
          <a:noFill/>
          <a:ln w="9525">
            <a:noFill/>
            <a:miter lim="800000"/>
            <a:headEnd/>
            <a:tailEnd/>
          </a:ln>
        </p:spPr>
        <p:txBody>
          <a:bodyPr lIns="0" tIns="0" rIns="0" bIns="0">
            <a:spAutoFit/>
          </a:bodyPr>
          <a:lstStyle/>
          <a:p>
            <a:pPr algn="l">
              <a:lnSpc>
                <a:spcPct val="85000"/>
              </a:lnSpc>
            </a:pPr>
            <a:r>
              <a:rPr lang="en-US" altLang="el-GR" sz="2800" b="1" noProof="1" smtClean="0">
                <a:solidFill>
                  <a:srgbClr val="4C82AD"/>
                </a:solidFill>
                <a:latin typeface="Roboto" pitchFamily="2" charset="0"/>
                <a:ea typeface="Roboto" pitchFamily="2" charset="0"/>
                <a:cs typeface="Roboto" pitchFamily="2" charset="0"/>
              </a:rPr>
              <a:t>The Report</a:t>
            </a:r>
            <a:endParaRPr lang="en-US" altLang="el-GR" sz="2800" b="1" noProof="1">
              <a:solidFill>
                <a:srgbClr val="4C82AD"/>
              </a:solidFill>
              <a:latin typeface="Roboto" pitchFamily="2" charset="0"/>
              <a:ea typeface="Roboto" pitchFamily="2" charset="0"/>
              <a:cs typeface="Roboto" pitchFamily="2" charset="0"/>
            </a:endParaRPr>
          </a:p>
        </p:txBody>
      </p:sp>
    </p:spTree>
    <p:extLst>
      <p:ext uri="{BB962C8B-B14F-4D97-AF65-F5344CB8AC3E}">
        <p14:creationId xmlns:p14="http://schemas.microsoft.com/office/powerpoint/2010/main" val="1865184104"/>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2" fill="hold" grpId="0" nodeType="withEffect">
                                  <p:stCondLst>
                                    <p:cond delay="0"/>
                                  </p:stCondLst>
                                  <p:childTnLst>
                                    <p:set>
                                      <p:cBhvr>
                                        <p:cTn id="6" dur="1" fill="hold">
                                          <p:stCondLst>
                                            <p:cond delay="0"/>
                                          </p:stCondLst>
                                        </p:cTn>
                                        <p:tgtEl>
                                          <p:spTgt spid="4117"/>
                                        </p:tgtEl>
                                        <p:attrNameLst>
                                          <p:attrName>style.visibility</p:attrName>
                                        </p:attrNameLst>
                                      </p:cBhvr>
                                      <p:to>
                                        <p:strVal val="visible"/>
                                      </p:to>
                                    </p:set>
                                    <p:anim calcmode="lin" valueType="num">
                                      <p:cBhvr additive="base">
                                        <p:cTn id="7" dur="500" fill="hold"/>
                                        <p:tgtEl>
                                          <p:spTgt spid="4117"/>
                                        </p:tgtEl>
                                        <p:attrNameLst>
                                          <p:attrName>ppt_x</p:attrName>
                                        </p:attrNameLst>
                                      </p:cBhvr>
                                      <p:tavLst>
                                        <p:tav tm="0">
                                          <p:val>
                                            <p:strVal val="1+#ppt_w/2"/>
                                          </p:val>
                                        </p:tav>
                                        <p:tav tm="100000">
                                          <p:val>
                                            <p:strVal val="#ppt_x"/>
                                          </p:val>
                                        </p:tav>
                                      </p:tavLst>
                                    </p:anim>
                                    <p:anim calcmode="lin" valueType="num">
                                      <p:cBhvr additive="base">
                                        <p:cTn id="8" dur="500" fill="hold"/>
                                        <p:tgtEl>
                                          <p:spTgt spid="4117"/>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0" presetClass="entr" presetSubtype="0" fill="hold" grpId="0" nodeType="clickEffect">
                                  <p:stCondLst>
                                    <p:cond delay="0"/>
                                  </p:stCondLst>
                                  <p:childTnLst>
                                    <p:set>
                                      <p:cBhvr>
                                        <p:cTn id="12" dur="1" fill="hold">
                                          <p:stCondLst>
                                            <p:cond delay="0"/>
                                          </p:stCondLst>
                                        </p:cTn>
                                        <p:tgtEl>
                                          <p:spTgt spid="10">
                                            <p:txEl>
                                              <p:pRg st="0" end="0"/>
                                            </p:txEl>
                                          </p:spTgt>
                                        </p:tgtEl>
                                        <p:attrNameLst>
                                          <p:attrName>style.visibility</p:attrName>
                                        </p:attrNameLst>
                                      </p:cBhvr>
                                      <p:to>
                                        <p:strVal val="visible"/>
                                      </p:to>
                                    </p:set>
                                    <p:animEffect transition="in" filter="fade">
                                      <p:cBhvr>
                                        <p:cTn id="13" dur="1000"/>
                                        <p:tgtEl>
                                          <p:spTgt spid="10">
                                            <p:txEl>
                                              <p:pRg st="0" end="0"/>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10">
                                            <p:txEl>
                                              <p:pRg st="1" end="1"/>
                                            </p:txEl>
                                          </p:spTgt>
                                        </p:tgtEl>
                                        <p:attrNameLst>
                                          <p:attrName>style.visibility</p:attrName>
                                        </p:attrNameLst>
                                      </p:cBhvr>
                                      <p:to>
                                        <p:strVal val="visible"/>
                                      </p:to>
                                    </p:set>
                                    <p:animEffect transition="in" filter="fade">
                                      <p:cBhvr>
                                        <p:cTn id="18" dur="1000"/>
                                        <p:tgtEl>
                                          <p:spTgt spid="10">
                                            <p:txEl>
                                              <p:pRg st="1" end="1"/>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10">
                                            <p:txEl>
                                              <p:pRg st="2" end="2"/>
                                            </p:txEl>
                                          </p:spTgt>
                                        </p:tgtEl>
                                        <p:attrNameLst>
                                          <p:attrName>style.visibility</p:attrName>
                                        </p:attrNameLst>
                                      </p:cBhvr>
                                      <p:to>
                                        <p:strVal val="visible"/>
                                      </p:to>
                                    </p:set>
                                    <p:animEffect transition="in" filter="fade">
                                      <p:cBhvr>
                                        <p:cTn id="23" dur="1000"/>
                                        <p:tgtEl>
                                          <p:spTgt spid="10">
                                            <p:txEl>
                                              <p:pRg st="2" end="2"/>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grpId="0" nodeType="clickEffect">
                                  <p:stCondLst>
                                    <p:cond delay="0"/>
                                  </p:stCondLst>
                                  <p:childTnLst>
                                    <p:set>
                                      <p:cBhvr>
                                        <p:cTn id="27" dur="1" fill="hold">
                                          <p:stCondLst>
                                            <p:cond delay="0"/>
                                          </p:stCondLst>
                                        </p:cTn>
                                        <p:tgtEl>
                                          <p:spTgt spid="10">
                                            <p:txEl>
                                              <p:pRg st="3" end="3"/>
                                            </p:txEl>
                                          </p:spTgt>
                                        </p:tgtEl>
                                        <p:attrNameLst>
                                          <p:attrName>style.visibility</p:attrName>
                                        </p:attrNameLst>
                                      </p:cBhvr>
                                      <p:to>
                                        <p:strVal val="visible"/>
                                      </p:to>
                                    </p:set>
                                    <p:animEffect transition="in" filter="fade">
                                      <p:cBhvr>
                                        <p:cTn id="28" dur="1000"/>
                                        <p:tgtEl>
                                          <p:spTgt spid="10">
                                            <p:txEl>
                                              <p:pRg st="3" end="3"/>
                                            </p:txEl>
                                          </p:spTgt>
                                        </p:tgtEl>
                                      </p:cBhvr>
                                    </p:animEffect>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grpId="0" nodeType="clickEffect">
                                  <p:stCondLst>
                                    <p:cond delay="0"/>
                                  </p:stCondLst>
                                  <p:childTnLst>
                                    <p:set>
                                      <p:cBhvr>
                                        <p:cTn id="32" dur="1" fill="hold">
                                          <p:stCondLst>
                                            <p:cond delay="0"/>
                                          </p:stCondLst>
                                        </p:cTn>
                                        <p:tgtEl>
                                          <p:spTgt spid="10">
                                            <p:txEl>
                                              <p:pRg st="4" end="4"/>
                                            </p:txEl>
                                          </p:spTgt>
                                        </p:tgtEl>
                                        <p:attrNameLst>
                                          <p:attrName>style.visibility</p:attrName>
                                        </p:attrNameLst>
                                      </p:cBhvr>
                                      <p:to>
                                        <p:strVal val="visible"/>
                                      </p:to>
                                    </p:set>
                                    <p:animEffect transition="in" filter="fade">
                                      <p:cBhvr>
                                        <p:cTn id="33" dur="1000"/>
                                        <p:tgtEl>
                                          <p:spTgt spid="10">
                                            <p:txEl>
                                              <p:pRg st="4" end="4"/>
                                            </p:txEl>
                                          </p:spTgt>
                                        </p:tgtEl>
                                      </p:cBhvr>
                                    </p:animEffect>
                                  </p:childTnLst>
                                </p:cTn>
                              </p:par>
                            </p:childTnLst>
                          </p:cTn>
                        </p:par>
                      </p:childTnLst>
                    </p:cTn>
                  </p:par>
                  <p:par>
                    <p:cTn id="34" fill="hold">
                      <p:stCondLst>
                        <p:cond delay="indefinite"/>
                      </p:stCondLst>
                      <p:childTnLst>
                        <p:par>
                          <p:cTn id="35" fill="hold">
                            <p:stCondLst>
                              <p:cond delay="0"/>
                            </p:stCondLst>
                            <p:childTnLst>
                              <p:par>
                                <p:cTn id="36" presetID="10" presetClass="entr" presetSubtype="0" fill="hold" grpId="0" nodeType="clickEffect">
                                  <p:stCondLst>
                                    <p:cond delay="0"/>
                                  </p:stCondLst>
                                  <p:childTnLst>
                                    <p:set>
                                      <p:cBhvr>
                                        <p:cTn id="37" dur="1" fill="hold">
                                          <p:stCondLst>
                                            <p:cond delay="0"/>
                                          </p:stCondLst>
                                        </p:cTn>
                                        <p:tgtEl>
                                          <p:spTgt spid="10">
                                            <p:txEl>
                                              <p:pRg st="5" end="5"/>
                                            </p:txEl>
                                          </p:spTgt>
                                        </p:tgtEl>
                                        <p:attrNameLst>
                                          <p:attrName>style.visibility</p:attrName>
                                        </p:attrNameLst>
                                      </p:cBhvr>
                                      <p:to>
                                        <p:strVal val="visible"/>
                                      </p:to>
                                    </p:set>
                                    <p:animEffect transition="in" filter="fade">
                                      <p:cBhvr>
                                        <p:cTn id="38" dur="1000"/>
                                        <p:tgtEl>
                                          <p:spTgt spid="10">
                                            <p:txEl>
                                              <p:pRg st="5" end="5"/>
                                            </p:txEl>
                                          </p:spTgt>
                                        </p:tgtEl>
                                      </p:cBhvr>
                                    </p:animEffect>
                                  </p:childTnLst>
                                </p:cTn>
                              </p:par>
                            </p:childTnLst>
                          </p:cTn>
                        </p:par>
                      </p:childTnLst>
                    </p:cTn>
                  </p:par>
                  <p:par>
                    <p:cTn id="39" fill="hold">
                      <p:stCondLst>
                        <p:cond delay="indefinite"/>
                      </p:stCondLst>
                      <p:childTnLst>
                        <p:par>
                          <p:cTn id="40" fill="hold">
                            <p:stCondLst>
                              <p:cond delay="0"/>
                            </p:stCondLst>
                            <p:childTnLst>
                              <p:par>
                                <p:cTn id="41" presetID="10" presetClass="entr" presetSubtype="0" fill="hold" grpId="0" nodeType="clickEffect">
                                  <p:stCondLst>
                                    <p:cond delay="0"/>
                                  </p:stCondLst>
                                  <p:childTnLst>
                                    <p:set>
                                      <p:cBhvr>
                                        <p:cTn id="42" dur="1" fill="hold">
                                          <p:stCondLst>
                                            <p:cond delay="0"/>
                                          </p:stCondLst>
                                        </p:cTn>
                                        <p:tgtEl>
                                          <p:spTgt spid="10">
                                            <p:txEl>
                                              <p:pRg st="6" end="6"/>
                                            </p:txEl>
                                          </p:spTgt>
                                        </p:tgtEl>
                                        <p:attrNameLst>
                                          <p:attrName>style.visibility</p:attrName>
                                        </p:attrNameLst>
                                      </p:cBhvr>
                                      <p:to>
                                        <p:strVal val="visible"/>
                                      </p:to>
                                    </p:set>
                                    <p:animEffect transition="in" filter="fade">
                                      <p:cBhvr>
                                        <p:cTn id="43" dur="1000"/>
                                        <p:tgtEl>
                                          <p:spTgt spid="10">
                                            <p:txEl>
                                              <p:pRg st="6" end="6"/>
                                            </p:txEl>
                                          </p:spTgt>
                                        </p:tgtEl>
                                      </p:cBhvr>
                                    </p:animEffect>
                                  </p:childTnLst>
                                </p:cTn>
                              </p:par>
                            </p:childTnLst>
                          </p:cTn>
                        </p:par>
                      </p:childTnLst>
                    </p:cTn>
                  </p:par>
                  <p:par>
                    <p:cTn id="44" fill="hold">
                      <p:stCondLst>
                        <p:cond delay="indefinite"/>
                      </p:stCondLst>
                      <p:childTnLst>
                        <p:par>
                          <p:cTn id="45" fill="hold">
                            <p:stCondLst>
                              <p:cond delay="0"/>
                            </p:stCondLst>
                            <p:childTnLst>
                              <p:par>
                                <p:cTn id="46" presetID="10" presetClass="entr" presetSubtype="0" fill="hold" grpId="0" nodeType="clickEffect">
                                  <p:stCondLst>
                                    <p:cond delay="0"/>
                                  </p:stCondLst>
                                  <p:childTnLst>
                                    <p:set>
                                      <p:cBhvr>
                                        <p:cTn id="47" dur="1" fill="hold">
                                          <p:stCondLst>
                                            <p:cond delay="0"/>
                                          </p:stCondLst>
                                        </p:cTn>
                                        <p:tgtEl>
                                          <p:spTgt spid="10">
                                            <p:txEl>
                                              <p:pRg st="7" end="7"/>
                                            </p:txEl>
                                          </p:spTgt>
                                        </p:tgtEl>
                                        <p:attrNameLst>
                                          <p:attrName>style.visibility</p:attrName>
                                        </p:attrNameLst>
                                      </p:cBhvr>
                                      <p:to>
                                        <p:strVal val="visible"/>
                                      </p:to>
                                    </p:set>
                                    <p:animEffect transition="in" filter="fade">
                                      <p:cBhvr>
                                        <p:cTn id="48" dur="1000"/>
                                        <p:tgtEl>
                                          <p:spTgt spid="10">
                                            <p:txEl>
                                              <p:pRg st="7" end="7"/>
                                            </p:txEl>
                                          </p:spTgt>
                                        </p:tgtEl>
                                      </p:cBhvr>
                                    </p:animEffect>
                                  </p:childTnLst>
                                </p:cTn>
                              </p:par>
                            </p:childTnLst>
                          </p:cTn>
                        </p:par>
                      </p:childTnLst>
                    </p:cTn>
                  </p:par>
                  <p:par>
                    <p:cTn id="49" fill="hold">
                      <p:stCondLst>
                        <p:cond delay="indefinite"/>
                      </p:stCondLst>
                      <p:childTnLst>
                        <p:par>
                          <p:cTn id="50" fill="hold">
                            <p:stCondLst>
                              <p:cond delay="0"/>
                            </p:stCondLst>
                            <p:childTnLst>
                              <p:par>
                                <p:cTn id="51" presetID="10" presetClass="entr" presetSubtype="0" fill="hold" grpId="0" nodeType="clickEffect">
                                  <p:stCondLst>
                                    <p:cond delay="0"/>
                                  </p:stCondLst>
                                  <p:childTnLst>
                                    <p:set>
                                      <p:cBhvr>
                                        <p:cTn id="52" dur="1" fill="hold">
                                          <p:stCondLst>
                                            <p:cond delay="0"/>
                                          </p:stCondLst>
                                        </p:cTn>
                                        <p:tgtEl>
                                          <p:spTgt spid="10">
                                            <p:txEl>
                                              <p:pRg st="8" end="8"/>
                                            </p:txEl>
                                          </p:spTgt>
                                        </p:tgtEl>
                                        <p:attrNameLst>
                                          <p:attrName>style.visibility</p:attrName>
                                        </p:attrNameLst>
                                      </p:cBhvr>
                                      <p:to>
                                        <p:strVal val="visible"/>
                                      </p:to>
                                    </p:set>
                                    <p:animEffect transition="in" filter="fade">
                                      <p:cBhvr>
                                        <p:cTn id="53" dur="1000"/>
                                        <p:tgtEl>
                                          <p:spTgt spid="10">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17" grpId="0" animBg="1"/>
      <p:bldP spid="10" grpId="0" uiExpand="1" build="p" bldLvl="3"/>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17" name="Rectangle 21"/>
          <p:cNvSpPr>
            <a:spLocks noChangeArrowheads="1"/>
          </p:cNvSpPr>
          <p:nvPr/>
        </p:nvSpPr>
        <p:spPr bwMode="auto">
          <a:xfrm>
            <a:off x="1898650" y="357188"/>
            <a:ext cx="46038" cy="608012"/>
          </a:xfrm>
          <a:prstGeom prst="rect">
            <a:avLst/>
          </a:prstGeom>
          <a:solidFill>
            <a:srgbClr val="4C82AD"/>
          </a:solidFill>
          <a:ln w="9525">
            <a:noFill/>
            <a:miter lim="800000"/>
            <a:headEnd/>
            <a:tailEnd/>
          </a:ln>
        </p:spPr>
        <p:txBody>
          <a:bodyPr/>
          <a:lstStyle/>
          <a:p>
            <a:endParaRPr lang="el-GR" altLang="el-GR"/>
          </a:p>
        </p:txBody>
      </p:sp>
      <p:grpSp>
        <p:nvGrpSpPr>
          <p:cNvPr id="2" name="Group 25"/>
          <p:cNvGrpSpPr>
            <a:grpSpLocks/>
          </p:cNvGrpSpPr>
          <p:nvPr/>
        </p:nvGrpSpPr>
        <p:grpSpPr bwMode="auto">
          <a:xfrm>
            <a:off x="2120900" y="346075"/>
            <a:ext cx="6842478" cy="600075"/>
            <a:chOff x="3275" y="147"/>
            <a:chExt cx="2383" cy="503"/>
          </a:xfrm>
        </p:grpSpPr>
        <p:sp>
          <p:nvSpPr>
            <p:cNvPr id="3082" name="Titel 1"/>
            <p:cNvSpPr>
              <a:spLocks/>
            </p:cNvSpPr>
            <p:nvPr/>
          </p:nvSpPr>
          <p:spPr bwMode="auto">
            <a:xfrm>
              <a:off x="3275" y="147"/>
              <a:ext cx="2353" cy="307"/>
            </a:xfrm>
            <a:prstGeom prst="rect">
              <a:avLst/>
            </a:prstGeom>
            <a:noFill/>
            <a:ln w="9525">
              <a:noFill/>
              <a:miter lim="800000"/>
              <a:headEnd/>
              <a:tailEnd/>
            </a:ln>
          </p:spPr>
          <p:txBody>
            <a:bodyPr lIns="0" tIns="0" rIns="0" bIns="0">
              <a:spAutoFit/>
            </a:bodyPr>
            <a:lstStyle/>
            <a:p>
              <a:pPr algn="l">
                <a:lnSpc>
                  <a:spcPct val="85000"/>
                </a:lnSpc>
              </a:pPr>
              <a:r>
                <a:rPr lang="en-US" altLang="el-GR" sz="2800" b="1" noProof="1" smtClean="0">
                  <a:solidFill>
                    <a:srgbClr val="4C82AD"/>
                  </a:solidFill>
                  <a:latin typeface="Roboto" pitchFamily="2" charset="0"/>
                  <a:ea typeface="Roboto" pitchFamily="2" charset="0"/>
                  <a:cs typeface="Roboto" pitchFamily="2" charset="0"/>
                </a:rPr>
                <a:t>Publication Policy</a:t>
              </a:r>
              <a:endParaRPr lang="en-US" altLang="el-GR" sz="2800" b="1" noProof="1">
                <a:solidFill>
                  <a:srgbClr val="4C82AD"/>
                </a:solidFill>
                <a:latin typeface="Roboto" pitchFamily="2" charset="0"/>
                <a:ea typeface="Roboto" pitchFamily="2" charset="0"/>
                <a:cs typeface="Roboto" pitchFamily="2" charset="0"/>
              </a:endParaRPr>
            </a:p>
          </p:txBody>
        </p:sp>
        <p:sp>
          <p:nvSpPr>
            <p:cNvPr id="3083" name="Untertitel 2"/>
            <p:cNvSpPr>
              <a:spLocks/>
            </p:cNvSpPr>
            <p:nvPr/>
          </p:nvSpPr>
          <p:spPr bwMode="auto">
            <a:xfrm>
              <a:off x="3276" y="459"/>
              <a:ext cx="2382" cy="191"/>
            </a:xfrm>
            <a:prstGeom prst="rect">
              <a:avLst/>
            </a:prstGeom>
            <a:noFill/>
            <a:ln w="9525">
              <a:noFill/>
              <a:miter lim="800000"/>
              <a:headEnd/>
              <a:tailEnd/>
            </a:ln>
          </p:spPr>
          <p:txBody>
            <a:bodyPr lIns="0" tIns="0" rIns="0" bIns="0"/>
            <a:lstStyle/>
            <a:p>
              <a:pPr algn="l">
                <a:lnSpc>
                  <a:spcPct val="75000"/>
                </a:lnSpc>
                <a:spcBef>
                  <a:spcPct val="20000"/>
                </a:spcBef>
              </a:pPr>
              <a:endParaRPr lang="en-US" altLang="el-GR" sz="2800" noProof="1">
                <a:solidFill>
                  <a:srgbClr val="4C82AD"/>
                </a:solidFill>
                <a:latin typeface="Roboto" pitchFamily="2" charset="0"/>
                <a:ea typeface="Roboto" pitchFamily="2" charset="0"/>
                <a:cs typeface="Roboto" pitchFamily="2" charset="0"/>
              </a:endParaRPr>
            </a:p>
          </p:txBody>
        </p:sp>
      </p:grpSp>
      <p:sp>
        <p:nvSpPr>
          <p:cNvPr id="3081" name="Slide Number Placeholder 3"/>
          <p:cNvSpPr txBox="1">
            <a:spLocks/>
          </p:cNvSpPr>
          <p:nvPr/>
        </p:nvSpPr>
        <p:spPr bwMode="auto">
          <a:xfrm>
            <a:off x="134938" y="4562475"/>
            <a:ext cx="669925" cy="357188"/>
          </a:xfrm>
          <a:prstGeom prst="rect">
            <a:avLst/>
          </a:prstGeom>
          <a:noFill/>
          <a:ln w="9525">
            <a:noFill/>
            <a:miter lim="800000"/>
            <a:headEnd/>
            <a:tailEnd/>
          </a:ln>
          <a:effectLst/>
        </p:spPr>
        <p:txBody>
          <a:bodyPr/>
          <a:lstStyle/>
          <a:p>
            <a:pPr algn="l"/>
            <a:fld id="{91E3B621-728A-4EF6-A831-FF8C3F990166}" type="slidenum">
              <a:rPr lang="en-US" altLang="el-GR" sz="1400">
                <a:latin typeface="Roboto Bk" pitchFamily="2" charset="0"/>
                <a:ea typeface="Roboto Bk" pitchFamily="2" charset="0"/>
                <a:cs typeface="Roboto Bk" pitchFamily="2" charset="0"/>
              </a:rPr>
              <a:pPr algn="l"/>
              <a:t>6</a:t>
            </a:fld>
            <a:endParaRPr lang="en-US" altLang="el-GR" sz="1400">
              <a:latin typeface="Roboto Bk" pitchFamily="2" charset="0"/>
              <a:ea typeface="Roboto Bk" pitchFamily="2" charset="0"/>
              <a:cs typeface="Roboto Bk" pitchFamily="2" charset="0"/>
            </a:endParaRPr>
          </a:p>
        </p:txBody>
      </p:sp>
      <p:sp>
        <p:nvSpPr>
          <p:cNvPr id="9" name="Untertitel 2"/>
          <p:cNvSpPr>
            <a:spLocks/>
          </p:cNvSpPr>
          <p:nvPr/>
        </p:nvSpPr>
        <p:spPr bwMode="auto">
          <a:xfrm>
            <a:off x="134938" y="3423708"/>
            <a:ext cx="1398893" cy="852487"/>
          </a:xfrm>
          <a:prstGeom prst="rect">
            <a:avLst/>
          </a:prstGeom>
          <a:noFill/>
          <a:ln w="9525">
            <a:noFill/>
            <a:miter lim="800000"/>
            <a:headEnd/>
            <a:tailEnd/>
          </a:ln>
        </p:spPr>
        <p:txBody>
          <a:bodyPr lIns="0" tIns="0" rIns="0" bIns="0"/>
          <a:lstStyle/>
          <a:p>
            <a:pPr algn="l">
              <a:spcBef>
                <a:spcPct val="20000"/>
              </a:spcBef>
            </a:pPr>
            <a:r>
              <a:rPr lang="en-US" altLang="el-GR" sz="1400" noProof="1">
                <a:solidFill>
                  <a:srgbClr val="006C87"/>
                </a:solidFill>
                <a:latin typeface="Roboto" pitchFamily="2" charset="0"/>
                <a:ea typeface="Roboto" pitchFamily="2" charset="0"/>
                <a:cs typeface="Roboto" pitchFamily="2" charset="0"/>
              </a:rPr>
              <a:t>ECLI and Beyond </a:t>
            </a:r>
          </a:p>
          <a:p>
            <a:pPr algn="l">
              <a:spcBef>
                <a:spcPct val="20000"/>
              </a:spcBef>
            </a:pPr>
            <a:r>
              <a:rPr lang="en-US" altLang="el-GR" sz="1400" noProof="1">
                <a:solidFill>
                  <a:srgbClr val="006C87"/>
                </a:solidFill>
                <a:latin typeface="Roboto" pitchFamily="2" charset="0"/>
                <a:ea typeface="Roboto" pitchFamily="2" charset="0"/>
                <a:cs typeface="Roboto" pitchFamily="2" charset="0"/>
              </a:rPr>
              <a:t>Athens</a:t>
            </a:r>
          </a:p>
          <a:p>
            <a:pPr algn="l">
              <a:spcBef>
                <a:spcPct val="20000"/>
              </a:spcBef>
            </a:pPr>
            <a:r>
              <a:rPr lang="en-US" altLang="el-GR" sz="1400" noProof="1">
                <a:solidFill>
                  <a:srgbClr val="006C87"/>
                </a:solidFill>
                <a:latin typeface="Roboto" pitchFamily="2" charset="0"/>
                <a:ea typeface="Roboto" pitchFamily="2" charset="0"/>
                <a:cs typeface="Roboto" pitchFamily="2" charset="0"/>
              </a:rPr>
              <a:t>8 June 2017</a:t>
            </a:r>
          </a:p>
        </p:txBody>
      </p:sp>
      <p:graphicFrame>
        <p:nvGraphicFramePr>
          <p:cNvPr id="11" name="Chart 5">
            <a:extLst>
              <a:ext uri="{FF2B5EF4-FFF2-40B4-BE49-F238E27FC236}">
                <a16:creationId xmlns:lc="http://schemas.openxmlformats.org/drawingml/2006/lockedCanvas" xmlns:a16="http://schemas.microsoft.com/office/drawing/2014/main" xmlns:xdr="http://schemas.openxmlformats.org/drawingml/2006/spreadsheetDrawing" xmlns="" id="{A1FB0362-0692-4EC1-9738-C9A968AF55BE}"/>
              </a:ext>
            </a:extLst>
          </p:cNvPr>
          <p:cNvGraphicFramePr>
            <a:graphicFrameLocks/>
          </p:cNvGraphicFramePr>
          <p:nvPr>
            <p:extLst>
              <p:ext uri="{D42A27DB-BD31-4B8C-83A1-F6EECF244321}">
                <p14:modId xmlns:p14="http://schemas.microsoft.com/office/powerpoint/2010/main" val="3678434004"/>
              </p:ext>
            </p:extLst>
          </p:nvPr>
        </p:nvGraphicFramePr>
        <p:xfrm>
          <a:off x="1898650" y="965200"/>
          <a:ext cx="6875236" cy="3897086"/>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1527494468"/>
      </p:ext>
    </p:extLst>
  </p:cSld>
  <p:clrMapOvr>
    <a:masterClrMapping/>
  </p:clrMapOvr>
  <p:transition spd="slow">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17" name="Rectangle 21"/>
          <p:cNvSpPr>
            <a:spLocks noChangeArrowheads="1"/>
          </p:cNvSpPr>
          <p:nvPr/>
        </p:nvSpPr>
        <p:spPr bwMode="auto">
          <a:xfrm>
            <a:off x="1898650" y="357188"/>
            <a:ext cx="46038" cy="608012"/>
          </a:xfrm>
          <a:prstGeom prst="rect">
            <a:avLst/>
          </a:prstGeom>
          <a:solidFill>
            <a:srgbClr val="4C82AD"/>
          </a:solidFill>
          <a:ln w="9525">
            <a:noFill/>
            <a:miter lim="800000"/>
            <a:headEnd/>
            <a:tailEnd/>
          </a:ln>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endParaRPr kumimoji="0" lang="el-GR" altLang="el-GR" sz="1800" b="0" i="0" u="none" strike="noStrike" kern="1200" cap="none" spc="0" normalizeH="0" baseline="0" noProof="0">
              <a:ln>
                <a:noFill/>
              </a:ln>
              <a:solidFill>
                <a:srgbClr val="000000"/>
              </a:solidFill>
              <a:effectLst/>
              <a:uLnTx/>
              <a:uFillTx/>
              <a:latin typeface="Arial" charset="0"/>
              <a:ea typeface="+mn-ea"/>
              <a:cs typeface="+mn-cs"/>
            </a:endParaRPr>
          </a:p>
        </p:txBody>
      </p:sp>
      <p:grpSp>
        <p:nvGrpSpPr>
          <p:cNvPr id="2" name="Group 25"/>
          <p:cNvGrpSpPr>
            <a:grpSpLocks/>
          </p:cNvGrpSpPr>
          <p:nvPr/>
        </p:nvGrpSpPr>
        <p:grpSpPr bwMode="auto">
          <a:xfrm>
            <a:off x="2120900" y="346075"/>
            <a:ext cx="6842478" cy="600075"/>
            <a:chOff x="3275" y="147"/>
            <a:chExt cx="2383" cy="503"/>
          </a:xfrm>
        </p:grpSpPr>
        <p:sp>
          <p:nvSpPr>
            <p:cNvPr id="3082" name="Titel 1"/>
            <p:cNvSpPr>
              <a:spLocks/>
            </p:cNvSpPr>
            <p:nvPr/>
          </p:nvSpPr>
          <p:spPr bwMode="auto">
            <a:xfrm>
              <a:off x="3275" y="147"/>
              <a:ext cx="2353" cy="307"/>
            </a:xfrm>
            <a:prstGeom prst="rect">
              <a:avLst/>
            </a:prstGeom>
            <a:noFill/>
            <a:ln w="9525">
              <a:noFill/>
              <a:miter lim="800000"/>
              <a:headEnd/>
              <a:tailEnd/>
            </a:ln>
          </p:spPr>
          <p:txBody>
            <a:bodyPr lIns="0" tIns="0" rIns="0" bIns="0">
              <a:spAutoFit/>
            </a:bodyPr>
            <a:lstStyle/>
            <a:p>
              <a:pPr marL="0" marR="0" lvl="0" indent="0" algn="l" defTabSz="914400" rtl="0" eaLnBrk="1" fontAlgn="base" latinLnBrk="0" hangingPunct="1">
                <a:lnSpc>
                  <a:spcPct val="85000"/>
                </a:lnSpc>
                <a:spcBef>
                  <a:spcPct val="0"/>
                </a:spcBef>
                <a:spcAft>
                  <a:spcPct val="0"/>
                </a:spcAft>
                <a:buClrTx/>
                <a:buSzTx/>
                <a:buFontTx/>
                <a:buNone/>
                <a:tabLst/>
                <a:defRPr/>
              </a:pPr>
              <a:r>
                <a:rPr lang="en-US" altLang="el-GR" sz="2800" b="1" noProof="1" smtClean="0">
                  <a:solidFill>
                    <a:srgbClr val="4C82AD"/>
                  </a:solidFill>
                  <a:latin typeface="Roboto" pitchFamily="2" charset="0"/>
                  <a:ea typeface="Roboto" pitchFamily="2" charset="0"/>
                  <a:cs typeface="Roboto" pitchFamily="2" charset="0"/>
                </a:rPr>
                <a:t>Publication Practice</a:t>
              </a:r>
              <a:endParaRPr kumimoji="0" lang="en-US" altLang="el-GR" sz="2800" b="1" i="0" u="none" strike="noStrike" kern="1200" cap="none" spc="0" normalizeH="0" baseline="0" noProof="1">
                <a:ln>
                  <a:noFill/>
                </a:ln>
                <a:solidFill>
                  <a:srgbClr val="4C82AD"/>
                </a:solidFill>
                <a:effectLst/>
                <a:uLnTx/>
                <a:uFillTx/>
                <a:latin typeface="Roboto" pitchFamily="2" charset="0"/>
                <a:ea typeface="Roboto" pitchFamily="2" charset="0"/>
                <a:cs typeface="Roboto" pitchFamily="2" charset="0"/>
              </a:endParaRPr>
            </a:p>
          </p:txBody>
        </p:sp>
        <p:sp>
          <p:nvSpPr>
            <p:cNvPr id="3083" name="Untertitel 2"/>
            <p:cNvSpPr>
              <a:spLocks/>
            </p:cNvSpPr>
            <p:nvPr/>
          </p:nvSpPr>
          <p:spPr bwMode="auto">
            <a:xfrm>
              <a:off x="3276" y="459"/>
              <a:ext cx="2382" cy="191"/>
            </a:xfrm>
            <a:prstGeom prst="rect">
              <a:avLst/>
            </a:prstGeom>
            <a:noFill/>
            <a:ln w="9525">
              <a:noFill/>
              <a:miter lim="800000"/>
              <a:headEnd/>
              <a:tailEnd/>
            </a:ln>
          </p:spPr>
          <p:txBody>
            <a:bodyPr lIns="0" tIns="0" rIns="0" bIns="0"/>
            <a:lstStyle/>
            <a:p>
              <a:pPr marL="0" marR="0" lvl="0" indent="0" algn="l" defTabSz="914400" rtl="0" eaLnBrk="1" fontAlgn="base" latinLnBrk="0" hangingPunct="1">
                <a:lnSpc>
                  <a:spcPct val="75000"/>
                </a:lnSpc>
                <a:spcBef>
                  <a:spcPct val="20000"/>
                </a:spcBef>
                <a:spcAft>
                  <a:spcPct val="0"/>
                </a:spcAft>
                <a:buClrTx/>
                <a:buSzTx/>
                <a:buFontTx/>
                <a:buNone/>
                <a:tabLst/>
                <a:defRPr/>
              </a:pPr>
              <a:r>
                <a:rPr kumimoji="0" lang="en-US" altLang="el-GR" sz="2800" b="0" i="0" u="none" strike="noStrike" kern="1200" cap="none" spc="0" normalizeH="0" baseline="0" noProof="1">
                  <a:ln>
                    <a:noFill/>
                  </a:ln>
                  <a:solidFill>
                    <a:srgbClr val="4C82AD"/>
                  </a:solidFill>
                  <a:effectLst/>
                  <a:uLnTx/>
                  <a:uFillTx/>
                  <a:latin typeface="Roboto" pitchFamily="2" charset="0"/>
                  <a:ea typeface="Roboto" pitchFamily="2" charset="0"/>
                  <a:cs typeface="Roboto" pitchFamily="2" charset="0"/>
                </a:rPr>
                <a:t> </a:t>
              </a:r>
            </a:p>
          </p:txBody>
        </p:sp>
      </p:grpSp>
      <p:sp>
        <p:nvSpPr>
          <p:cNvPr id="3081" name="Slide Number Placeholder 3"/>
          <p:cNvSpPr txBox="1">
            <a:spLocks/>
          </p:cNvSpPr>
          <p:nvPr/>
        </p:nvSpPr>
        <p:spPr bwMode="auto">
          <a:xfrm>
            <a:off x="134938" y="4562475"/>
            <a:ext cx="669925" cy="357188"/>
          </a:xfrm>
          <a:prstGeom prst="rect">
            <a:avLst/>
          </a:prstGeom>
          <a:noFill/>
          <a:ln w="9525">
            <a:noFill/>
            <a:miter lim="800000"/>
            <a:headEnd/>
            <a:tailEnd/>
          </a:ln>
          <a:effec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fld id="{91E3B621-728A-4EF6-A831-FF8C3F990166}" type="slidenum">
              <a:rPr kumimoji="0" lang="en-US" altLang="el-GR" sz="1400" b="0" i="0" u="none" strike="noStrike" kern="1200" cap="none" spc="0" normalizeH="0" baseline="0" noProof="0">
                <a:ln>
                  <a:noFill/>
                </a:ln>
                <a:solidFill>
                  <a:srgbClr val="000000"/>
                </a:solidFill>
                <a:effectLst/>
                <a:uLnTx/>
                <a:uFillTx/>
                <a:latin typeface="Roboto Bk" pitchFamily="2" charset="0"/>
                <a:ea typeface="Roboto Bk" pitchFamily="2" charset="0"/>
                <a:cs typeface="Roboto Bk" pitchFamily="2" charset="0"/>
              </a:rPr>
              <a:pPr marL="0" marR="0" lvl="0" indent="0" algn="l" defTabSz="914400" rtl="0" eaLnBrk="1" fontAlgn="base" latinLnBrk="0" hangingPunct="1">
                <a:lnSpc>
                  <a:spcPct val="100000"/>
                </a:lnSpc>
                <a:spcBef>
                  <a:spcPct val="0"/>
                </a:spcBef>
                <a:spcAft>
                  <a:spcPct val="0"/>
                </a:spcAft>
                <a:buClrTx/>
                <a:buSzTx/>
                <a:buFontTx/>
                <a:buNone/>
                <a:tabLst/>
                <a:defRPr/>
              </a:pPr>
              <a:t>7</a:t>
            </a:fld>
            <a:endParaRPr kumimoji="0" lang="en-US" altLang="el-GR" sz="1400" b="0" i="0" u="none" strike="noStrike" kern="1200" cap="none" spc="0" normalizeH="0" baseline="0" noProof="0">
              <a:ln>
                <a:noFill/>
              </a:ln>
              <a:solidFill>
                <a:srgbClr val="000000"/>
              </a:solidFill>
              <a:effectLst/>
              <a:uLnTx/>
              <a:uFillTx/>
              <a:latin typeface="Roboto Bk" pitchFamily="2" charset="0"/>
              <a:ea typeface="Roboto Bk" pitchFamily="2" charset="0"/>
              <a:cs typeface="Roboto Bk" pitchFamily="2" charset="0"/>
            </a:endParaRPr>
          </a:p>
        </p:txBody>
      </p:sp>
      <p:sp>
        <p:nvSpPr>
          <p:cNvPr id="11" name="Untertitel 2">
            <a:extLst>
              <a:ext uri="{FF2B5EF4-FFF2-40B4-BE49-F238E27FC236}">
                <a16:creationId xmlns="" xmlns:a16="http://schemas.microsoft.com/office/drawing/2014/main" id="{FDA5B832-3AB1-4848-AF9B-ED6892D98066}"/>
              </a:ext>
            </a:extLst>
          </p:cNvPr>
          <p:cNvSpPr>
            <a:spLocks/>
          </p:cNvSpPr>
          <p:nvPr/>
        </p:nvSpPr>
        <p:spPr bwMode="auto">
          <a:xfrm>
            <a:off x="134938" y="3423708"/>
            <a:ext cx="1398893" cy="852487"/>
          </a:xfrm>
          <a:prstGeom prst="rect">
            <a:avLst/>
          </a:prstGeom>
          <a:noFill/>
          <a:ln w="9525">
            <a:noFill/>
            <a:miter lim="800000"/>
            <a:headEnd/>
            <a:tailEnd/>
          </a:ln>
        </p:spPr>
        <p:txBody>
          <a:bodyPr lIns="0" tIns="0" rIns="0" bIns="0"/>
          <a:lstStyle/>
          <a:p>
            <a:pPr algn="l">
              <a:spcBef>
                <a:spcPct val="20000"/>
              </a:spcBef>
            </a:pPr>
            <a:r>
              <a:rPr lang="en-US" altLang="el-GR" sz="1400" noProof="1">
                <a:solidFill>
                  <a:srgbClr val="006C87"/>
                </a:solidFill>
                <a:latin typeface="Roboto" pitchFamily="2" charset="0"/>
                <a:ea typeface="Roboto" pitchFamily="2" charset="0"/>
                <a:cs typeface="Roboto" pitchFamily="2" charset="0"/>
              </a:rPr>
              <a:t>ECLI and Beyond </a:t>
            </a:r>
          </a:p>
          <a:p>
            <a:pPr algn="l">
              <a:spcBef>
                <a:spcPct val="20000"/>
              </a:spcBef>
            </a:pPr>
            <a:r>
              <a:rPr lang="en-US" altLang="el-GR" sz="1400" noProof="1">
                <a:solidFill>
                  <a:srgbClr val="006C87"/>
                </a:solidFill>
                <a:latin typeface="Roboto" pitchFamily="2" charset="0"/>
                <a:ea typeface="Roboto" pitchFamily="2" charset="0"/>
                <a:cs typeface="Roboto" pitchFamily="2" charset="0"/>
              </a:rPr>
              <a:t>Athens</a:t>
            </a:r>
          </a:p>
          <a:p>
            <a:pPr algn="l">
              <a:spcBef>
                <a:spcPct val="20000"/>
              </a:spcBef>
            </a:pPr>
            <a:r>
              <a:rPr lang="en-US" altLang="el-GR" sz="1400" noProof="1">
                <a:solidFill>
                  <a:srgbClr val="006C87"/>
                </a:solidFill>
                <a:latin typeface="Roboto" pitchFamily="2" charset="0"/>
                <a:ea typeface="Roboto" pitchFamily="2" charset="0"/>
                <a:cs typeface="Roboto" pitchFamily="2" charset="0"/>
              </a:rPr>
              <a:t>8 June 2017</a:t>
            </a:r>
          </a:p>
        </p:txBody>
      </p:sp>
      <p:graphicFrame>
        <p:nvGraphicFramePr>
          <p:cNvPr id="8" name="Chart 1">
            <a:extLst>
              <a:ext uri="{FF2B5EF4-FFF2-40B4-BE49-F238E27FC236}">
                <a16:creationId xmlns:lc="http://schemas.openxmlformats.org/drawingml/2006/lockedCanvas" xmlns:a16="http://schemas.microsoft.com/office/drawing/2014/main" xmlns:xdr="http://schemas.openxmlformats.org/drawingml/2006/spreadsheetDrawing" xmlns="" id="{71879E16-30CB-4A0C-AB60-7399A09D6A74}"/>
              </a:ext>
            </a:extLst>
          </p:cNvPr>
          <p:cNvGraphicFramePr>
            <a:graphicFrameLocks/>
          </p:cNvGraphicFramePr>
          <p:nvPr>
            <p:extLst>
              <p:ext uri="{D42A27DB-BD31-4B8C-83A1-F6EECF244321}">
                <p14:modId xmlns:p14="http://schemas.microsoft.com/office/powerpoint/2010/main" val="3971341845"/>
              </p:ext>
            </p:extLst>
          </p:nvPr>
        </p:nvGraphicFramePr>
        <p:xfrm>
          <a:off x="2012156" y="1147762"/>
          <a:ext cx="6754473" cy="3591152"/>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1062317464"/>
      </p:ext>
    </p:extLst>
  </p:cSld>
  <p:clrMapOvr>
    <a:masterClrMapping/>
  </p:clrMapOvr>
  <p:transition spd="slow">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17" name="Rectangle 21"/>
          <p:cNvSpPr>
            <a:spLocks noChangeArrowheads="1"/>
          </p:cNvSpPr>
          <p:nvPr/>
        </p:nvSpPr>
        <p:spPr bwMode="auto">
          <a:xfrm>
            <a:off x="1898650" y="357188"/>
            <a:ext cx="46038" cy="608012"/>
          </a:xfrm>
          <a:prstGeom prst="rect">
            <a:avLst/>
          </a:prstGeom>
          <a:solidFill>
            <a:srgbClr val="4C82AD"/>
          </a:solidFill>
          <a:ln w="9525">
            <a:noFill/>
            <a:miter lim="800000"/>
            <a:headEnd/>
            <a:tailEnd/>
          </a:ln>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endParaRPr kumimoji="0" lang="el-GR" altLang="el-GR" sz="1800" b="0" i="0" u="none" strike="noStrike" kern="1200" cap="none" spc="0" normalizeH="0" baseline="0" noProof="0">
              <a:ln>
                <a:noFill/>
              </a:ln>
              <a:solidFill>
                <a:srgbClr val="000000"/>
              </a:solidFill>
              <a:effectLst/>
              <a:uLnTx/>
              <a:uFillTx/>
              <a:latin typeface="Arial" charset="0"/>
              <a:ea typeface="+mn-ea"/>
              <a:cs typeface="+mn-cs"/>
            </a:endParaRPr>
          </a:p>
        </p:txBody>
      </p:sp>
      <p:grpSp>
        <p:nvGrpSpPr>
          <p:cNvPr id="2" name="Group 25"/>
          <p:cNvGrpSpPr>
            <a:grpSpLocks/>
          </p:cNvGrpSpPr>
          <p:nvPr/>
        </p:nvGrpSpPr>
        <p:grpSpPr bwMode="auto">
          <a:xfrm>
            <a:off x="2120900" y="346075"/>
            <a:ext cx="6842478" cy="600075"/>
            <a:chOff x="3275" y="147"/>
            <a:chExt cx="2383" cy="503"/>
          </a:xfrm>
        </p:grpSpPr>
        <p:sp>
          <p:nvSpPr>
            <p:cNvPr id="3082" name="Titel 1"/>
            <p:cNvSpPr>
              <a:spLocks/>
            </p:cNvSpPr>
            <p:nvPr/>
          </p:nvSpPr>
          <p:spPr bwMode="auto">
            <a:xfrm>
              <a:off x="3275" y="147"/>
              <a:ext cx="2353" cy="307"/>
            </a:xfrm>
            <a:prstGeom prst="rect">
              <a:avLst/>
            </a:prstGeom>
            <a:noFill/>
            <a:ln w="9525">
              <a:noFill/>
              <a:miter lim="800000"/>
              <a:headEnd/>
              <a:tailEnd/>
            </a:ln>
          </p:spPr>
          <p:txBody>
            <a:bodyPr lIns="0" tIns="0" rIns="0" bIns="0">
              <a:spAutoFit/>
            </a:bodyPr>
            <a:lstStyle/>
            <a:p>
              <a:pPr marL="0" marR="0" lvl="0" indent="0" algn="l" defTabSz="914400" rtl="0" eaLnBrk="1" fontAlgn="base" latinLnBrk="0" hangingPunct="1">
                <a:lnSpc>
                  <a:spcPct val="85000"/>
                </a:lnSpc>
                <a:spcBef>
                  <a:spcPct val="0"/>
                </a:spcBef>
                <a:spcAft>
                  <a:spcPct val="0"/>
                </a:spcAft>
                <a:buClrTx/>
                <a:buSzTx/>
                <a:buFontTx/>
                <a:buNone/>
                <a:tabLst/>
                <a:defRPr/>
              </a:pPr>
              <a:r>
                <a:rPr kumimoji="0" lang="en-US" altLang="el-GR" sz="2800" b="1" i="0" u="none" strike="noStrike" kern="1200" cap="none" spc="0" normalizeH="0" baseline="0" noProof="1" smtClean="0">
                  <a:ln>
                    <a:noFill/>
                  </a:ln>
                  <a:solidFill>
                    <a:srgbClr val="4C82AD"/>
                  </a:solidFill>
                  <a:effectLst/>
                  <a:uLnTx/>
                  <a:uFillTx/>
                  <a:latin typeface="Roboto" pitchFamily="2" charset="0"/>
                  <a:ea typeface="Roboto" pitchFamily="2" charset="0"/>
                  <a:cs typeface="Roboto" pitchFamily="2" charset="0"/>
                </a:rPr>
                <a:t>Number</a:t>
              </a:r>
              <a:r>
                <a:rPr kumimoji="0" lang="en-US" altLang="el-GR" sz="2800" b="1" i="0" u="none" strike="noStrike" kern="1200" cap="none" spc="0" normalizeH="0" noProof="1" smtClean="0">
                  <a:ln>
                    <a:noFill/>
                  </a:ln>
                  <a:solidFill>
                    <a:srgbClr val="4C82AD"/>
                  </a:solidFill>
                  <a:effectLst/>
                  <a:uLnTx/>
                  <a:uFillTx/>
                  <a:latin typeface="Roboto" pitchFamily="2" charset="0"/>
                  <a:ea typeface="Roboto" pitchFamily="2" charset="0"/>
                  <a:cs typeface="Roboto" pitchFamily="2" charset="0"/>
                </a:rPr>
                <a:t> of Public Repositories</a:t>
              </a:r>
              <a:endParaRPr kumimoji="0" lang="en-US" altLang="el-GR" sz="2800" b="1" i="0" u="none" strike="noStrike" kern="1200" cap="none" spc="0" normalizeH="0" baseline="0" noProof="1">
                <a:ln>
                  <a:noFill/>
                </a:ln>
                <a:solidFill>
                  <a:srgbClr val="4C82AD"/>
                </a:solidFill>
                <a:effectLst/>
                <a:uLnTx/>
                <a:uFillTx/>
                <a:latin typeface="Roboto" pitchFamily="2" charset="0"/>
                <a:ea typeface="Roboto" pitchFamily="2" charset="0"/>
                <a:cs typeface="Roboto" pitchFamily="2" charset="0"/>
              </a:endParaRPr>
            </a:p>
          </p:txBody>
        </p:sp>
        <p:sp>
          <p:nvSpPr>
            <p:cNvPr id="3083" name="Untertitel 2"/>
            <p:cNvSpPr>
              <a:spLocks/>
            </p:cNvSpPr>
            <p:nvPr/>
          </p:nvSpPr>
          <p:spPr bwMode="auto">
            <a:xfrm>
              <a:off x="3276" y="459"/>
              <a:ext cx="2382" cy="191"/>
            </a:xfrm>
            <a:prstGeom prst="rect">
              <a:avLst/>
            </a:prstGeom>
            <a:noFill/>
            <a:ln w="9525">
              <a:noFill/>
              <a:miter lim="800000"/>
              <a:headEnd/>
              <a:tailEnd/>
            </a:ln>
          </p:spPr>
          <p:txBody>
            <a:bodyPr lIns="0" tIns="0" rIns="0" bIns="0"/>
            <a:lstStyle/>
            <a:p>
              <a:pPr marL="0" marR="0" lvl="0" indent="0" algn="l" defTabSz="914400" rtl="0" eaLnBrk="1" fontAlgn="base" latinLnBrk="0" hangingPunct="1">
                <a:lnSpc>
                  <a:spcPct val="75000"/>
                </a:lnSpc>
                <a:spcBef>
                  <a:spcPct val="20000"/>
                </a:spcBef>
                <a:spcAft>
                  <a:spcPct val="0"/>
                </a:spcAft>
                <a:buClrTx/>
                <a:buSzTx/>
                <a:buFontTx/>
                <a:buNone/>
                <a:tabLst/>
                <a:defRPr/>
              </a:pPr>
              <a:r>
                <a:rPr kumimoji="0" lang="en-US" altLang="el-GR" sz="2800" b="0" i="0" u="none" strike="noStrike" kern="1200" cap="none" spc="0" normalizeH="0" baseline="0" noProof="1">
                  <a:ln>
                    <a:noFill/>
                  </a:ln>
                  <a:solidFill>
                    <a:srgbClr val="4C82AD"/>
                  </a:solidFill>
                  <a:effectLst/>
                  <a:uLnTx/>
                  <a:uFillTx/>
                  <a:latin typeface="Roboto" pitchFamily="2" charset="0"/>
                  <a:ea typeface="Roboto" pitchFamily="2" charset="0"/>
                  <a:cs typeface="Roboto" pitchFamily="2" charset="0"/>
                </a:rPr>
                <a:t> </a:t>
              </a:r>
            </a:p>
          </p:txBody>
        </p:sp>
      </p:grpSp>
      <p:sp>
        <p:nvSpPr>
          <p:cNvPr id="3081" name="Slide Number Placeholder 3"/>
          <p:cNvSpPr txBox="1">
            <a:spLocks/>
          </p:cNvSpPr>
          <p:nvPr/>
        </p:nvSpPr>
        <p:spPr bwMode="auto">
          <a:xfrm>
            <a:off x="134938" y="4562475"/>
            <a:ext cx="669925" cy="357188"/>
          </a:xfrm>
          <a:prstGeom prst="rect">
            <a:avLst/>
          </a:prstGeom>
          <a:noFill/>
          <a:ln w="9525">
            <a:noFill/>
            <a:miter lim="800000"/>
            <a:headEnd/>
            <a:tailEnd/>
          </a:ln>
          <a:effec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fld id="{91E3B621-728A-4EF6-A831-FF8C3F990166}" type="slidenum">
              <a:rPr kumimoji="0" lang="en-US" altLang="el-GR" sz="1400" b="0" i="0" u="none" strike="noStrike" kern="1200" cap="none" spc="0" normalizeH="0" baseline="0" noProof="0">
                <a:ln>
                  <a:noFill/>
                </a:ln>
                <a:solidFill>
                  <a:srgbClr val="000000"/>
                </a:solidFill>
                <a:effectLst/>
                <a:uLnTx/>
                <a:uFillTx/>
                <a:latin typeface="Roboto Bk" pitchFamily="2" charset="0"/>
                <a:ea typeface="Roboto Bk" pitchFamily="2" charset="0"/>
                <a:cs typeface="Roboto Bk" pitchFamily="2" charset="0"/>
              </a:rPr>
              <a:pPr marL="0" marR="0" lvl="0" indent="0" algn="l" defTabSz="914400" rtl="0" eaLnBrk="1" fontAlgn="base" latinLnBrk="0" hangingPunct="1">
                <a:lnSpc>
                  <a:spcPct val="100000"/>
                </a:lnSpc>
                <a:spcBef>
                  <a:spcPct val="0"/>
                </a:spcBef>
                <a:spcAft>
                  <a:spcPct val="0"/>
                </a:spcAft>
                <a:buClrTx/>
                <a:buSzTx/>
                <a:buFontTx/>
                <a:buNone/>
                <a:tabLst/>
                <a:defRPr/>
              </a:pPr>
              <a:t>8</a:t>
            </a:fld>
            <a:endParaRPr kumimoji="0" lang="en-US" altLang="el-GR" sz="1400" b="0" i="0" u="none" strike="noStrike" kern="1200" cap="none" spc="0" normalizeH="0" baseline="0" noProof="0">
              <a:ln>
                <a:noFill/>
              </a:ln>
              <a:solidFill>
                <a:srgbClr val="000000"/>
              </a:solidFill>
              <a:effectLst/>
              <a:uLnTx/>
              <a:uFillTx/>
              <a:latin typeface="Roboto Bk" pitchFamily="2" charset="0"/>
              <a:ea typeface="Roboto Bk" pitchFamily="2" charset="0"/>
              <a:cs typeface="Roboto Bk" pitchFamily="2" charset="0"/>
            </a:endParaRPr>
          </a:p>
        </p:txBody>
      </p:sp>
      <p:sp>
        <p:nvSpPr>
          <p:cNvPr id="11" name="Untertitel 2">
            <a:extLst>
              <a:ext uri="{FF2B5EF4-FFF2-40B4-BE49-F238E27FC236}">
                <a16:creationId xmlns="" xmlns:a16="http://schemas.microsoft.com/office/drawing/2014/main" id="{FDA5B832-3AB1-4848-AF9B-ED6892D98066}"/>
              </a:ext>
            </a:extLst>
          </p:cNvPr>
          <p:cNvSpPr>
            <a:spLocks/>
          </p:cNvSpPr>
          <p:nvPr/>
        </p:nvSpPr>
        <p:spPr bwMode="auto">
          <a:xfrm>
            <a:off x="134938" y="3423708"/>
            <a:ext cx="1398893" cy="852487"/>
          </a:xfrm>
          <a:prstGeom prst="rect">
            <a:avLst/>
          </a:prstGeom>
          <a:noFill/>
          <a:ln w="9525">
            <a:noFill/>
            <a:miter lim="800000"/>
            <a:headEnd/>
            <a:tailEnd/>
          </a:ln>
        </p:spPr>
        <p:txBody>
          <a:bodyPr lIns="0" tIns="0" rIns="0" bIns="0"/>
          <a:lstStyle/>
          <a:p>
            <a:pPr algn="l">
              <a:spcBef>
                <a:spcPct val="20000"/>
              </a:spcBef>
            </a:pPr>
            <a:r>
              <a:rPr lang="en-US" altLang="el-GR" sz="1400" noProof="1">
                <a:solidFill>
                  <a:srgbClr val="006C87"/>
                </a:solidFill>
                <a:latin typeface="Roboto" pitchFamily="2" charset="0"/>
                <a:ea typeface="Roboto" pitchFamily="2" charset="0"/>
                <a:cs typeface="Roboto" pitchFamily="2" charset="0"/>
              </a:rPr>
              <a:t>ECLI and Beyond </a:t>
            </a:r>
          </a:p>
          <a:p>
            <a:pPr algn="l">
              <a:spcBef>
                <a:spcPct val="20000"/>
              </a:spcBef>
            </a:pPr>
            <a:r>
              <a:rPr lang="en-US" altLang="el-GR" sz="1400" noProof="1">
                <a:solidFill>
                  <a:srgbClr val="006C87"/>
                </a:solidFill>
                <a:latin typeface="Roboto" pitchFamily="2" charset="0"/>
                <a:ea typeface="Roboto" pitchFamily="2" charset="0"/>
                <a:cs typeface="Roboto" pitchFamily="2" charset="0"/>
              </a:rPr>
              <a:t>Athens</a:t>
            </a:r>
          </a:p>
          <a:p>
            <a:pPr algn="l">
              <a:spcBef>
                <a:spcPct val="20000"/>
              </a:spcBef>
            </a:pPr>
            <a:r>
              <a:rPr lang="en-US" altLang="el-GR" sz="1400" noProof="1">
                <a:solidFill>
                  <a:srgbClr val="006C87"/>
                </a:solidFill>
                <a:latin typeface="Roboto" pitchFamily="2" charset="0"/>
                <a:ea typeface="Roboto" pitchFamily="2" charset="0"/>
                <a:cs typeface="Roboto" pitchFamily="2" charset="0"/>
              </a:rPr>
              <a:t>8 June 2017</a:t>
            </a:r>
          </a:p>
        </p:txBody>
      </p:sp>
      <p:graphicFrame>
        <p:nvGraphicFramePr>
          <p:cNvPr id="8" name="Chart 3">
            <a:extLst>
              <a:ext uri="{FF2B5EF4-FFF2-40B4-BE49-F238E27FC236}">
                <a16:creationId xmlns:lc="http://schemas.openxmlformats.org/drawingml/2006/lockedCanvas" xmlns:a16="http://schemas.microsoft.com/office/drawing/2014/main" xmlns:xdr="http://schemas.openxmlformats.org/drawingml/2006/spreadsheetDrawing" xmlns="" id="{CF9E5838-6113-4230-AF58-138B63EFA533}"/>
              </a:ext>
            </a:extLst>
          </p:cNvPr>
          <p:cNvGraphicFramePr>
            <a:graphicFrameLocks/>
          </p:cNvGraphicFramePr>
          <p:nvPr>
            <p:extLst>
              <p:ext uri="{D42A27DB-BD31-4B8C-83A1-F6EECF244321}">
                <p14:modId xmlns:p14="http://schemas.microsoft.com/office/powerpoint/2010/main" val="3512647735"/>
              </p:ext>
            </p:extLst>
          </p:nvPr>
        </p:nvGraphicFramePr>
        <p:xfrm>
          <a:off x="2547144" y="1404937"/>
          <a:ext cx="5167312" cy="3157538"/>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3482320940"/>
      </p:ext>
    </p:extLst>
  </p:cSld>
  <p:clrMapOvr>
    <a:masterClrMapping/>
  </p:clrMapOvr>
  <p:transition spd="slow">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17" name="Rectangle 21"/>
          <p:cNvSpPr>
            <a:spLocks noChangeArrowheads="1"/>
          </p:cNvSpPr>
          <p:nvPr/>
        </p:nvSpPr>
        <p:spPr bwMode="auto">
          <a:xfrm>
            <a:off x="1898650" y="357188"/>
            <a:ext cx="46038" cy="608012"/>
          </a:xfrm>
          <a:prstGeom prst="rect">
            <a:avLst/>
          </a:prstGeom>
          <a:solidFill>
            <a:srgbClr val="4C82AD"/>
          </a:solidFill>
          <a:ln w="9525">
            <a:noFill/>
            <a:miter lim="800000"/>
            <a:headEnd/>
            <a:tailEnd/>
          </a:ln>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endParaRPr kumimoji="0" lang="el-GR" altLang="el-GR" sz="1800" b="0" i="0" u="none" strike="noStrike" kern="1200" cap="none" spc="0" normalizeH="0" baseline="0" noProof="0">
              <a:ln>
                <a:noFill/>
              </a:ln>
              <a:solidFill>
                <a:srgbClr val="000000"/>
              </a:solidFill>
              <a:effectLst/>
              <a:uLnTx/>
              <a:uFillTx/>
              <a:latin typeface="Arial" charset="0"/>
              <a:ea typeface="+mn-ea"/>
              <a:cs typeface="+mn-cs"/>
            </a:endParaRPr>
          </a:p>
        </p:txBody>
      </p:sp>
      <p:grpSp>
        <p:nvGrpSpPr>
          <p:cNvPr id="2" name="Group 25"/>
          <p:cNvGrpSpPr>
            <a:grpSpLocks/>
          </p:cNvGrpSpPr>
          <p:nvPr/>
        </p:nvGrpSpPr>
        <p:grpSpPr bwMode="auto">
          <a:xfrm>
            <a:off x="2120900" y="346075"/>
            <a:ext cx="6842478" cy="600075"/>
            <a:chOff x="3275" y="147"/>
            <a:chExt cx="2383" cy="503"/>
          </a:xfrm>
        </p:grpSpPr>
        <p:sp>
          <p:nvSpPr>
            <p:cNvPr id="3082" name="Titel 1"/>
            <p:cNvSpPr>
              <a:spLocks/>
            </p:cNvSpPr>
            <p:nvPr/>
          </p:nvSpPr>
          <p:spPr bwMode="auto">
            <a:xfrm>
              <a:off x="3275" y="147"/>
              <a:ext cx="2353" cy="307"/>
            </a:xfrm>
            <a:prstGeom prst="rect">
              <a:avLst/>
            </a:prstGeom>
            <a:noFill/>
            <a:ln w="9525">
              <a:noFill/>
              <a:miter lim="800000"/>
              <a:headEnd/>
              <a:tailEnd/>
            </a:ln>
          </p:spPr>
          <p:txBody>
            <a:bodyPr lIns="0" tIns="0" rIns="0" bIns="0">
              <a:spAutoFit/>
            </a:bodyPr>
            <a:lstStyle/>
            <a:p>
              <a:pPr marL="0" marR="0" lvl="0" indent="0" algn="l" defTabSz="914400" rtl="0" eaLnBrk="1" fontAlgn="base" latinLnBrk="0" hangingPunct="1">
                <a:lnSpc>
                  <a:spcPct val="85000"/>
                </a:lnSpc>
                <a:spcBef>
                  <a:spcPct val="0"/>
                </a:spcBef>
                <a:spcAft>
                  <a:spcPct val="0"/>
                </a:spcAft>
                <a:buClrTx/>
                <a:buSzTx/>
                <a:buFontTx/>
                <a:buNone/>
                <a:tabLst/>
                <a:defRPr/>
              </a:pPr>
              <a:r>
                <a:rPr kumimoji="0" lang="en-US" altLang="el-GR" sz="2800" b="1" i="0" u="none" strike="noStrike" kern="1200" cap="none" spc="0" normalizeH="0" baseline="0" noProof="1" smtClean="0">
                  <a:ln>
                    <a:noFill/>
                  </a:ln>
                  <a:solidFill>
                    <a:srgbClr val="4C82AD"/>
                  </a:solidFill>
                  <a:effectLst/>
                  <a:uLnTx/>
                  <a:uFillTx/>
                  <a:latin typeface="Roboto" pitchFamily="2" charset="0"/>
                  <a:ea typeface="Roboto" pitchFamily="2" charset="0"/>
                  <a:cs typeface="Roboto" pitchFamily="2" charset="0"/>
                </a:rPr>
                <a:t>Metadata</a:t>
              </a:r>
              <a:endParaRPr kumimoji="0" lang="en-US" altLang="el-GR" sz="2800" b="1" i="0" u="none" strike="noStrike" kern="1200" cap="none" spc="0" normalizeH="0" baseline="0" noProof="1">
                <a:ln>
                  <a:noFill/>
                </a:ln>
                <a:solidFill>
                  <a:srgbClr val="4C82AD"/>
                </a:solidFill>
                <a:effectLst/>
                <a:uLnTx/>
                <a:uFillTx/>
                <a:latin typeface="Roboto" pitchFamily="2" charset="0"/>
                <a:ea typeface="Roboto" pitchFamily="2" charset="0"/>
                <a:cs typeface="Roboto" pitchFamily="2" charset="0"/>
              </a:endParaRPr>
            </a:p>
          </p:txBody>
        </p:sp>
        <p:sp>
          <p:nvSpPr>
            <p:cNvPr id="3083" name="Untertitel 2"/>
            <p:cNvSpPr>
              <a:spLocks/>
            </p:cNvSpPr>
            <p:nvPr/>
          </p:nvSpPr>
          <p:spPr bwMode="auto">
            <a:xfrm>
              <a:off x="3276" y="459"/>
              <a:ext cx="2382" cy="191"/>
            </a:xfrm>
            <a:prstGeom prst="rect">
              <a:avLst/>
            </a:prstGeom>
            <a:noFill/>
            <a:ln w="9525">
              <a:noFill/>
              <a:miter lim="800000"/>
              <a:headEnd/>
              <a:tailEnd/>
            </a:ln>
          </p:spPr>
          <p:txBody>
            <a:bodyPr lIns="0" tIns="0" rIns="0" bIns="0"/>
            <a:lstStyle/>
            <a:p>
              <a:pPr marL="0" marR="0" lvl="0" indent="0" algn="l" defTabSz="914400" rtl="0" eaLnBrk="1" fontAlgn="base" latinLnBrk="0" hangingPunct="1">
                <a:lnSpc>
                  <a:spcPct val="75000"/>
                </a:lnSpc>
                <a:spcBef>
                  <a:spcPct val="20000"/>
                </a:spcBef>
                <a:spcAft>
                  <a:spcPct val="0"/>
                </a:spcAft>
                <a:buClrTx/>
                <a:buSzTx/>
                <a:buFontTx/>
                <a:buNone/>
                <a:tabLst/>
                <a:defRPr/>
              </a:pPr>
              <a:r>
                <a:rPr kumimoji="0" lang="en-US" altLang="el-GR" sz="2800" b="0" i="0" u="none" strike="noStrike" kern="1200" cap="none" spc="0" normalizeH="0" baseline="0" noProof="1">
                  <a:ln>
                    <a:noFill/>
                  </a:ln>
                  <a:solidFill>
                    <a:srgbClr val="4C82AD"/>
                  </a:solidFill>
                  <a:effectLst/>
                  <a:uLnTx/>
                  <a:uFillTx/>
                  <a:latin typeface="Roboto" pitchFamily="2" charset="0"/>
                  <a:ea typeface="Roboto" pitchFamily="2" charset="0"/>
                  <a:cs typeface="Roboto" pitchFamily="2" charset="0"/>
                </a:rPr>
                <a:t> </a:t>
              </a:r>
            </a:p>
          </p:txBody>
        </p:sp>
      </p:grpSp>
      <p:sp>
        <p:nvSpPr>
          <p:cNvPr id="3081" name="Slide Number Placeholder 3"/>
          <p:cNvSpPr txBox="1">
            <a:spLocks/>
          </p:cNvSpPr>
          <p:nvPr/>
        </p:nvSpPr>
        <p:spPr bwMode="auto">
          <a:xfrm>
            <a:off x="134938" y="4562475"/>
            <a:ext cx="669925" cy="357188"/>
          </a:xfrm>
          <a:prstGeom prst="rect">
            <a:avLst/>
          </a:prstGeom>
          <a:noFill/>
          <a:ln w="9525">
            <a:noFill/>
            <a:miter lim="800000"/>
            <a:headEnd/>
            <a:tailEnd/>
          </a:ln>
          <a:effec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fld id="{91E3B621-728A-4EF6-A831-FF8C3F990166}" type="slidenum">
              <a:rPr kumimoji="0" lang="en-US" altLang="el-GR" sz="1400" b="0" i="0" u="none" strike="noStrike" kern="1200" cap="none" spc="0" normalizeH="0" baseline="0" noProof="0">
                <a:ln>
                  <a:noFill/>
                </a:ln>
                <a:solidFill>
                  <a:srgbClr val="000000"/>
                </a:solidFill>
                <a:effectLst/>
                <a:uLnTx/>
                <a:uFillTx/>
                <a:latin typeface="Roboto Bk" pitchFamily="2" charset="0"/>
                <a:ea typeface="Roboto Bk" pitchFamily="2" charset="0"/>
                <a:cs typeface="Roboto Bk" pitchFamily="2" charset="0"/>
              </a:rPr>
              <a:pPr marL="0" marR="0" lvl="0" indent="0" algn="l" defTabSz="914400" rtl="0" eaLnBrk="1" fontAlgn="base" latinLnBrk="0" hangingPunct="1">
                <a:lnSpc>
                  <a:spcPct val="100000"/>
                </a:lnSpc>
                <a:spcBef>
                  <a:spcPct val="0"/>
                </a:spcBef>
                <a:spcAft>
                  <a:spcPct val="0"/>
                </a:spcAft>
                <a:buClrTx/>
                <a:buSzTx/>
                <a:buFontTx/>
                <a:buNone/>
                <a:tabLst/>
                <a:defRPr/>
              </a:pPr>
              <a:t>9</a:t>
            </a:fld>
            <a:endParaRPr kumimoji="0" lang="en-US" altLang="el-GR" sz="1400" b="0" i="0" u="none" strike="noStrike" kern="1200" cap="none" spc="0" normalizeH="0" baseline="0" noProof="0">
              <a:ln>
                <a:noFill/>
              </a:ln>
              <a:solidFill>
                <a:srgbClr val="000000"/>
              </a:solidFill>
              <a:effectLst/>
              <a:uLnTx/>
              <a:uFillTx/>
              <a:latin typeface="Roboto Bk" pitchFamily="2" charset="0"/>
              <a:ea typeface="Roboto Bk" pitchFamily="2" charset="0"/>
              <a:cs typeface="Roboto Bk" pitchFamily="2" charset="0"/>
            </a:endParaRPr>
          </a:p>
        </p:txBody>
      </p:sp>
      <p:sp>
        <p:nvSpPr>
          <p:cNvPr id="11" name="Untertitel 2">
            <a:extLst>
              <a:ext uri="{FF2B5EF4-FFF2-40B4-BE49-F238E27FC236}">
                <a16:creationId xmlns="" xmlns:a16="http://schemas.microsoft.com/office/drawing/2014/main" id="{FDA5B832-3AB1-4848-AF9B-ED6892D98066}"/>
              </a:ext>
            </a:extLst>
          </p:cNvPr>
          <p:cNvSpPr>
            <a:spLocks/>
          </p:cNvSpPr>
          <p:nvPr/>
        </p:nvSpPr>
        <p:spPr bwMode="auto">
          <a:xfrm>
            <a:off x="134938" y="3423708"/>
            <a:ext cx="1398893" cy="852487"/>
          </a:xfrm>
          <a:prstGeom prst="rect">
            <a:avLst/>
          </a:prstGeom>
          <a:noFill/>
          <a:ln w="9525">
            <a:noFill/>
            <a:miter lim="800000"/>
            <a:headEnd/>
            <a:tailEnd/>
          </a:ln>
        </p:spPr>
        <p:txBody>
          <a:bodyPr lIns="0" tIns="0" rIns="0" bIns="0"/>
          <a:lstStyle/>
          <a:p>
            <a:pPr algn="l">
              <a:spcBef>
                <a:spcPct val="20000"/>
              </a:spcBef>
            </a:pPr>
            <a:r>
              <a:rPr lang="en-US" altLang="el-GR" sz="1400" noProof="1">
                <a:solidFill>
                  <a:srgbClr val="006C87"/>
                </a:solidFill>
                <a:latin typeface="Roboto" pitchFamily="2" charset="0"/>
                <a:ea typeface="Roboto" pitchFamily="2" charset="0"/>
                <a:cs typeface="Roboto" pitchFamily="2" charset="0"/>
              </a:rPr>
              <a:t>ECLI and Beyond </a:t>
            </a:r>
          </a:p>
          <a:p>
            <a:pPr algn="l">
              <a:spcBef>
                <a:spcPct val="20000"/>
              </a:spcBef>
            </a:pPr>
            <a:r>
              <a:rPr lang="en-US" altLang="el-GR" sz="1400" noProof="1">
                <a:solidFill>
                  <a:srgbClr val="006C87"/>
                </a:solidFill>
                <a:latin typeface="Roboto" pitchFamily="2" charset="0"/>
                <a:ea typeface="Roboto" pitchFamily="2" charset="0"/>
                <a:cs typeface="Roboto" pitchFamily="2" charset="0"/>
              </a:rPr>
              <a:t>Athens</a:t>
            </a:r>
          </a:p>
          <a:p>
            <a:pPr algn="l">
              <a:spcBef>
                <a:spcPct val="20000"/>
              </a:spcBef>
            </a:pPr>
            <a:r>
              <a:rPr lang="en-US" altLang="el-GR" sz="1400" noProof="1">
                <a:solidFill>
                  <a:srgbClr val="006C87"/>
                </a:solidFill>
                <a:latin typeface="Roboto" pitchFamily="2" charset="0"/>
                <a:ea typeface="Roboto" pitchFamily="2" charset="0"/>
                <a:cs typeface="Roboto" pitchFamily="2" charset="0"/>
              </a:rPr>
              <a:t>8 June 2017</a:t>
            </a:r>
          </a:p>
        </p:txBody>
      </p:sp>
      <p:graphicFrame>
        <p:nvGraphicFramePr>
          <p:cNvPr id="8" name="Chart 3">
            <a:extLst>
              <a:ext uri="{FF2B5EF4-FFF2-40B4-BE49-F238E27FC236}">
                <a16:creationId xmlns:lc="http://schemas.openxmlformats.org/drawingml/2006/lockedCanvas" xmlns="" xmlns:a16="http://schemas.microsoft.com/office/drawing/2014/main" xmlns:xdr="http://schemas.openxmlformats.org/drawingml/2006/spreadsheetDrawing" id="{0F07FAB2-2B44-4542-850A-E93BB27C94FF}"/>
              </a:ext>
            </a:extLst>
          </p:cNvPr>
          <p:cNvGraphicFramePr>
            <a:graphicFrameLocks/>
          </p:cNvGraphicFramePr>
          <p:nvPr>
            <p:extLst>
              <p:ext uri="{D42A27DB-BD31-4B8C-83A1-F6EECF244321}">
                <p14:modId xmlns:p14="http://schemas.microsoft.com/office/powerpoint/2010/main" val="1475119019"/>
              </p:ext>
            </p:extLst>
          </p:nvPr>
        </p:nvGraphicFramePr>
        <p:xfrm>
          <a:off x="2711486" y="1338034"/>
          <a:ext cx="5162513" cy="3299279"/>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1104119560"/>
      </p:ext>
    </p:extLst>
  </p:cSld>
  <p:clrMapOvr>
    <a:masterClrMapping/>
  </p:clrMapOvr>
  <p:transition spd="slow">
    <p:fade/>
  </p:transition>
  <p:timing>
    <p:tnLst>
      <p:par>
        <p:cTn id="1" dur="indefinite" restart="never" nodeType="tmRoot"/>
      </p:par>
    </p:tn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r" defTabSz="914400" rtl="0" eaLnBrk="1" fontAlgn="base" latinLnBrk="0" hangingPunct="1">
          <a:lnSpc>
            <a:spcPct val="100000"/>
          </a:lnSpc>
          <a:spcBef>
            <a:spcPct val="0"/>
          </a:spcBef>
          <a:spcAft>
            <a:spcPct val="0"/>
          </a:spcAft>
          <a:buClrTx/>
          <a:buSzTx/>
          <a:buFontTx/>
          <a:buNone/>
          <a:tabLst/>
          <a:defRPr kumimoji="0" lang="en-US" altLang="el-GR" sz="1800" b="0" i="0" u="none" strike="noStrike" cap="none" normalizeH="0" baseline="0" smtClean="0">
            <a:ln>
              <a:noFill/>
            </a:ln>
            <a:solidFill>
              <a:schemeClr val="tx1"/>
            </a:solidFill>
            <a:effectLst/>
            <a:latin typeface="Arial"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r" defTabSz="914400" rtl="0" eaLnBrk="1" fontAlgn="base" latinLnBrk="0" hangingPunct="1">
          <a:lnSpc>
            <a:spcPct val="100000"/>
          </a:lnSpc>
          <a:spcBef>
            <a:spcPct val="0"/>
          </a:spcBef>
          <a:spcAft>
            <a:spcPct val="0"/>
          </a:spcAft>
          <a:buClrTx/>
          <a:buSzTx/>
          <a:buFontTx/>
          <a:buNone/>
          <a:tabLst/>
          <a:defRPr kumimoji="0" lang="en-US" altLang="el-GR" sz="1800" b="0" i="0" u="none" strike="noStrike" cap="none" normalizeH="0" baseline="0" smtClean="0">
            <a:ln>
              <a:noFill/>
            </a:ln>
            <a:solidFill>
              <a:schemeClr val="tx1"/>
            </a:solidFill>
            <a:effectLst/>
            <a:latin typeface="Arial" pitchFamily="34" charset="0"/>
          </a:defRPr>
        </a:defPPr>
      </a:lst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Aangepast ontwerp">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1_Aangepast ontwerp">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2_Aangepast ontwerp">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5.xml><?xml version="1.0" encoding="utf-8"?>
<a:theme xmlns:a="http://schemas.openxmlformats.org/drawingml/2006/main" name="3_Aangepast ontwerp">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10.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11.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12.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13.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14.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15.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3.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4.xml><?xml version="1.0" encoding="utf-8"?>
<a:themeOverride xmlns:a="http://schemas.openxmlformats.org/drawingml/2006/main">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mbria"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5.xml><?xml version="1.0" encoding="utf-8"?>
<a:themeOverride xmlns:a="http://schemas.openxmlformats.org/drawingml/2006/main">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mbria"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6.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7.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8.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9.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docProps/app.xml><?xml version="1.0" encoding="utf-8"?>
<Properties xmlns="http://schemas.openxmlformats.org/officeDocument/2006/extended-properties" xmlns:vt="http://schemas.openxmlformats.org/officeDocument/2006/docPropsVTypes">
  <TotalTime>2490</TotalTime>
  <Words>1103</Words>
  <Application>Microsoft Office PowerPoint</Application>
  <PresentationFormat>Diavoorstelling (16:9)</PresentationFormat>
  <Paragraphs>237</Paragraphs>
  <Slides>21</Slides>
  <Notes>21</Notes>
  <HiddenSlides>0</HiddenSlides>
  <MMClips>0</MMClips>
  <ScaleCrop>false</ScaleCrop>
  <HeadingPairs>
    <vt:vector size="6" baseType="variant">
      <vt:variant>
        <vt:lpstr>Gebruikte lettertypen</vt:lpstr>
      </vt:variant>
      <vt:variant>
        <vt:i4>8</vt:i4>
      </vt:variant>
      <vt:variant>
        <vt:lpstr>Thema</vt:lpstr>
      </vt:variant>
      <vt:variant>
        <vt:i4>5</vt:i4>
      </vt:variant>
      <vt:variant>
        <vt:lpstr>Diatitels</vt:lpstr>
      </vt:variant>
      <vt:variant>
        <vt:i4>21</vt:i4>
      </vt:variant>
    </vt:vector>
  </HeadingPairs>
  <TitlesOfParts>
    <vt:vector size="34" baseType="lpstr">
      <vt:lpstr>Roboto</vt:lpstr>
      <vt:lpstr>Arial</vt:lpstr>
      <vt:lpstr>Wingdings</vt:lpstr>
      <vt:lpstr>Roboto Bk</vt:lpstr>
      <vt:lpstr>Roboto Slab</vt:lpstr>
      <vt:lpstr>Calibri</vt:lpstr>
      <vt:lpstr>Lucida Grande</vt:lpstr>
      <vt:lpstr>Verdana</vt:lpstr>
      <vt:lpstr>Default Design</vt:lpstr>
      <vt:lpstr>Aangepast ontwerp</vt:lpstr>
      <vt:lpstr>1_Aangepast ontwerp</vt:lpstr>
      <vt:lpstr>2_Aangepast ontwerp</vt:lpstr>
      <vt:lpstr>3_Aangepast ontwerp</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vector>
  </TitlesOfParts>
  <Company>ODD</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User</dc:creator>
  <cp:lastModifiedBy>marc.opijnen@koop.overheid.nl</cp:lastModifiedBy>
  <cp:revision>253</cp:revision>
  <dcterms:created xsi:type="dcterms:W3CDTF">2012-01-19T22:34:00Z</dcterms:created>
  <dcterms:modified xsi:type="dcterms:W3CDTF">2017-06-19T12:30:46Z</dcterms:modified>
</cp:coreProperties>
</file>