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theme/theme4.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1" r:id="rId2"/>
    <p:sldMasterId id="2147483663" r:id="rId3"/>
    <p:sldMasterId id="2147483666" r:id="rId4"/>
    <p:sldMasterId id="2147483669" r:id="rId5"/>
  </p:sldMasterIdLst>
  <p:notesMasterIdLst>
    <p:notesMasterId r:id="rId31"/>
  </p:notesMasterIdLst>
  <p:sldIdLst>
    <p:sldId id="256" r:id="rId6"/>
    <p:sldId id="422" r:id="rId7"/>
    <p:sldId id="424" r:id="rId8"/>
    <p:sldId id="418" r:id="rId9"/>
    <p:sldId id="420" r:id="rId10"/>
    <p:sldId id="421" r:id="rId11"/>
    <p:sldId id="395" r:id="rId12"/>
    <p:sldId id="396" r:id="rId13"/>
    <p:sldId id="426" r:id="rId14"/>
    <p:sldId id="397" r:id="rId15"/>
    <p:sldId id="399" r:id="rId16"/>
    <p:sldId id="400" r:id="rId17"/>
    <p:sldId id="401" r:id="rId18"/>
    <p:sldId id="403" r:id="rId19"/>
    <p:sldId id="382" r:id="rId20"/>
    <p:sldId id="406" r:id="rId21"/>
    <p:sldId id="404" r:id="rId22"/>
    <p:sldId id="411" r:id="rId23"/>
    <p:sldId id="413" r:id="rId24"/>
    <p:sldId id="412" r:id="rId25"/>
    <p:sldId id="407" r:id="rId26"/>
    <p:sldId id="419" r:id="rId27"/>
    <p:sldId id="425" r:id="rId28"/>
    <p:sldId id="417" r:id="rId29"/>
    <p:sldId id="387" r:id="rId30"/>
  </p:sldIdLst>
  <p:sldSz cx="9144000" cy="5143500" type="screen16x9"/>
  <p:notesSz cx="6858000" cy="9144000"/>
  <p:embeddedFontLst>
    <p:embeddedFont>
      <p:font typeface="Roboto" panose="02000000000000000000" pitchFamily="2" charset="0"/>
      <p:regular r:id="rId32"/>
      <p:bold r:id="rId33"/>
      <p:italic r:id="rId34"/>
    </p:embeddedFont>
    <p:embeddedFont>
      <p:font typeface="Calibri" panose="020F0502020204030204" pitchFamily="34" charset="0"/>
      <p:regular r:id="rId35"/>
      <p:bold r:id="rId36"/>
      <p:italic r:id="rId37"/>
      <p:boldItalic r:id="rId38"/>
    </p:embeddedFont>
    <p:embeddedFont>
      <p:font typeface="Verdana" panose="020B0604030504040204" pitchFamily="34" charset="0"/>
      <p:regular r:id="rId39"/>
      <p:bold r:id="rId40"/>
      <p:italic r:id="rId41"/>
      <p:boldItalic r:id="rId42"/>
    </p:embeddedFont>
    <p:embeddedFont>
      <p:font typeface="Roboto Slab" pitchFamily="2" charset="0"/>
      <p:regular r:id="rId43"/>
    </p:embeddedFont>
    <p:embeddedFont>
      <p:font typeface="Roboto Bk" pitchFamily="2" charset="0"/>
      <p:regular r:id="rId44"/>
    </p:embeddedFont>
  </p:embeddedFontLst>
  <p:defaultTextStyle>
    <a:defPPr>
      <a:defRPr lang="en-US"/>
    </a:defPPr>
    <a:lvl1pPr algn="r" rtl="0" fontAlgn="base">
      <a:spcBef>
        <a:spcPct val="0"/>
      </a:spcBef>
      <a:spcAft>
        <a:spcPct val="0"/>
      </a:spcAft>
      <a:defRPr kern="1200">
        <a:solidFill>
          <a:schemeClr val="tx1"/>
        </a:solidFill>
        <a:latin typeface="Arial" charset="0"/>
        <a:ea typeface="+mn-ea"/>
        <a:cs typeface="+mn-cs"/>
      </a:defRPr>
    </a:lvl1pPr>
    <a:lvl2pPr marL="457200" algn="r" rtl="0" fontAlgn="base">
      <a:spcBef>
        <a:spcPct val="0"/>
      </a:spcBef>
      <a:spcAft>
        <a:spcPct val="0"/>
      </a:spcAft>
      <a:defRPr kern="1200">
        <a:solidFill>
          <a:schemeClr val="tx1"/>
        </a:solidFill>
        <a:latin typeface="Arial" charset="0"/>
        <a:ea typeface="+mn-ea"/>
        <a:cs typeface="+mn-cs"/>
      </a:defRPr>
    </a:lvl2pPr>
    <a:lvl3pPr marL="914400" algn="r" rtl="0" fontAlgn="base">
      <a:spcBef>
        <a:spcPct val="0"/>
      </a:spcBef>
      <a:spcAft>
        <a:spcPct val="0"/>
      </a:spcAft>
      <a:defRPr kern="1200">
        <a:solidFill>
          <a:schemeClr val="tx1"/>
        </a:solidFill>
        <a:latin typeface="Arial" charset="0"/>
        <a:ea typeface="+mn-ea"/>
        <a:cs typeface="+mn-cs"/>
      </a:defRPr>
    </a:lvl3pPr>
    <a:lvl4pPr marL="1371600" algn="r" rtl="0" fontAlgn="base">
      <a:spcBef>
        <a:spcPct val="0"/>
      </a:spcBef>
      <a:spcAft>
        <a:spcPct val="0"/>
      </a:spcAft>
      <a:defRPr kern="1200">
        <a:solidFill>
          <a:schemeClr val="tx1"/>
        </a:solidFill>
        <a:latin typeface="Arial" charset="0"/>
        <a:ea typeface="+mn-ea"/>
        <a:cs typeface="+mn-cs"/>
      </a:defRPr>
    </a:lvl4pPr>
    <a:lvl5pPr marL="1828800" algn="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3009">
          <p15:clr>
            <a:srgbClr val="A4A3A4"/>
          </p15:clr>
        </p15:guide>
        <p15:guide id="2" orient="horz" pos="1270">
          <p15:clr>
            <a:srgbClr val="A4A3A4"/>
          </p15:clr>
        </p15:guide>
        <p15:guide id="3" orient="horz" pos="924">
          <p15:clr>
            <a:srgbClr val="A4A3A4"/>
          </p15:clr>
        </p15:guide>
        <p15:guide id="4" orient="horz" pos="234">
          <p15:clr>
            <a:srgbClr val="A4A3A4"/>
          </p15:clr>
        </p15:guide>
        <p15:guide id="5" orient="horz" pos="608">
          <p15:clr>
            <a:srgbClr val="A4A3A4"/>
          </p15:clr>
        </p15:guide>
        <p15:guide id="6" orient="horz" pos="1049">
          <p15:clr>
            <a:srgbClr val="A4A3A4"/>
          </p15:clr>
        </p15:guide>
        <p15:guide id="7" pos="1193">
          <p15:clr>
            <a:srgbClr val="A4A3A4"/>
          </p15:clr>
        </p15:guide>
        <p15:guide id="8" pos="5541">
          <p15:clr>
            <a:srgbClr val="A4A3A4"/>
          </p15:clr>
        </p15:guide>
        <p15:guide id="9" pos="146">
          <p15:clr>
            <a:srgbClr val="A4A3A4"/>
          </p15:clr>
        </p15:guide>
        <p15:guide id="10" pos="3237">
          <p15:clr>
            <a:srgbClr val="A4A3A4"/>
          </p15:clr>
        </p15:guide>
        <p15:guide id="11" pos="350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0000CC"/>
    <a:srgbClr val="418008"/>
    <a:srgbClr val="33CC33"/>
    <a:srgbClr val="FFFF99"/>
    <a:srgbClr val="CCFFCC"/>
    <a:srgbClr val="CCFF99"/>
    <a:srgbClr val="66FF33"/>
    <a:srgbClr val="00FF00"/>
    <a:srgbClr val="006C8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328" autoAdjust="0"/>
    <p:restoredTop sz="94434" autoAdjust="0"/>
  </p:normalViewPr>
  <p:slideViewPr>
    <p:cSldViewPr snapToGrid="0" snapToObjects="1">
      <p:cViewPr varScale="1">
        <p:scale>
          <a:sx n="154" d="100"/>
          <a:sy n="154" d="100"/>
        </p:scale>
        <p:origin x="516" y="126"/>
      </p:cViewPr>
      <p:guideLst>
        <p:guide orient="horz" pos="3009"/>
        <p:guide orient="horz" pos="1270"/>
        <p:guide orient="horz" pos="924"/>
        <p:guide orient="horz" pos="234"/>
        <p:guide orient="horz" pos="608"/>
        <p:guide orient="horz" pos="1049"/>
        <p:guide pos="1193"/>
        <p:guide pos="5541"/>
        <p:guide pos="146"/>
        <p:guide pos="3237"/>
        <p:guide pos="350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0" d="100"/>
        <a:sy n="60" d="100"/>
      </p:scale>
      <p:origin x="0" y="0"/>
    </p:cViewPr>
  </p:sorterViewPr>
  <p:notesViewPr>
    <p:cSldViewPr snapToGrid="0" snapToObjects="1">
      <p:cViewPr varScale="1">
        <p:scale>
          <a:sx n="98" d="100"/>
          <a:sy n="98" d="100"/>
        </p:scale>
        <p:origin x="-3516" y="-96"/>
      </p:cViewPr>
      <p:guideLst>
        <p:guide orient="horz" pos="2880"/>
        <p:guide pos="2160"/>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font" Target="fonts/font8.fntdata"/><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font" Target="fonts/font3.fntdata"/><Relationship Id="rId42" Type="http://schemas.openxmlformats.org/officeDocument/2006/relationships/font" Target="fonts/font11.fntdata"/><Relationship Id="rId47"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2.fntdata"/><Relationship Id="rId38" Type="http://schemas.openxmlformats.org/officeDocument/2006/relationships/font" Target="fonts/font7.fntdata"/><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1.fntdata"/><Relationship Id="rId37" Type="http://schemas.openxmlformats.org/officeDocument/2006/relationships/font" Target="fonts/font6.fntdata"/><Relationship Id="rId40" Type="http://schemas.openxmlformats.org/officeDocument/2006/relationships/font" Target="fonts/font9.fntdata"/><Relationship Id="rId45"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font" Target="fonts/font5.fnt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4" Type="http://schemas.openxmlformats.org/officeDocument/2006/relationships/font" Target="fonts/font13.fntdata"/><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font" Target="fonts/font4.fntdata"/><Relationship Id="rId43" Type="http://schemas.openxmlformats.org/officeDocument/2006/relationships/font" Target="fonts/font12.fntdata"/><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AFC22D5-D33C-42AC-B111-3CC5BEAD287F}" type="datetimeFigureOut">
              <a:rPr lang="el-GR"/>
              <a:pPr>
                <a:defRPr/>
              </a:pPr>
              <a:t>19/6/2017</a:t>
            </a:fld>
            <a:endParaRPr lang="el-G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l-GR"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l-GR"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6EDEF43-D12D-4E4A-957D-9691B644A676}" type="slidenum">
              <a:rPr lang="el-GR"/>
              <a:pPr>
                <a:defRPr/>
              </a:pPr>
              <a:t>‹nr.›</a:t>
            </a:fld>
            <a:endParaRPr lang="el-GR"/>
          </a:p>
        </p:txBody>
      </p:sp>
    </p:spTree>
    <p:extLst>
      <p:ext uri="{BB962C8B-B14F-4D97-AF65-F5344CB8AC3E}">
        <p14:creationId xmlns:p14="http://schemas.microsoft.com/office/powerpoint/2010/main" val="31465113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Please, fill in the </a:t>
            </a:r>
            <a:r>
              <a:rPr lang="en-US" altLang="el-GR" b="1"/>
              <a:t>Title </a:t>
            </a:r>
            <a:r>
              <a:rPr lang="en-US" altLang="el-GR"/>
              <a:t>in one or two lines, </a:t>
            </a:r>
          </a:p>
          <a:p>
            <a:pPr eaLnBrk="1" hangingPunct="1">
              <a:spcBef>
                <a:spcPct val="0"/>
              </a:spcBef>
            </a:pPr>
            <a:r>
              <a:rPr lang="en-US" altLang="el-GR"/>
              <a:t>as the </a:t>
            </a:r>
            <a:r>
              <a:rPr lang="en-US" altLang="el-GR" b="1"/>
              <a:t>place</a:t>
            </a:r>
            <a:r>
              <a:rPr lang="en-US" altLang="el-GR"/>
              <a:t> and </a:t>
            </a:r>
            <a:r>
              <a:rPr lang="en-US" altLang="el-GR" b="1"/>
              <a:t>date</a:t>
            </a:r>
            <a:r>
              <a:rPr lang="en-US" altLang="el-GR"/>
              <a:t> of the event.</a:t>
            </a:r>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E166FC3-CB6C-41FD-9118-A2D521584BB7}" type="slidenum">
              <a:rPr lang="el-GR" altLang="el-GR" smtClean="0"/>
              <a:pPr/>
              <a:t>1</a:t>
            </a:fld>
            <a:endParaRPr lang="el-GR" altLang="el-GR"/>
          </a:p>
        </p:txBody>
      </p:sp>
    </p:spTree>
    <p:extLst>
      <p:ext uri="{BB962C8B-B14F-4D97-AF65-F5344CB8AC3E}">
        <p14:creationId xmlns:p14="http://schemas.microsoft.com/office/powerpoint/2010/main" val="390517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AE1FD5-5142-4FCD-B66E-AE2544D286B9}" type="slidenum">
              <a:rPr lang="el-GR" altLang="el-GR" smtClean="0">
                <a:solidFill>
                  <a:prstClr val="black"/>
                </a:solidFill>
              </a:rPr>
              <a:pPr/>
              <a:t>15</a:t>
            </a:fld>
            <a:endParaRPr lang="el-GR" altLang="el-GR">
              <a:solidFill>
                <a:prstClr val="black"/>
              </a:solidFill>
            </a:endParaRPr>
          </a:p>
        </p:txBody>
      </p:sp>
    </p:spTree>
    <p:extLst>
      <p:ext uri="{BB962C8B-B14F-4D97-AF65-F5344CB8AC3E}">
        <p14:creationId xmlns:p14="http://schemas.microsoft.com/office/powerpoint/2010/main" val="30702983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l-GR" altLang="el-GR"/>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1A7DD06-A46E-46E6-B89A-4CCAE331AB2B}" type="slidenum">
              <a:rPr lang="el-GR" altLang="el-GR" smtClean="0">
                <a:solidFill>
                  <a:prstClr val="black"/>
                </a:solidFill>
              </a:rPr>
              <a:pPr/>
              <a:t>25</a:t>
            </a:fld>
            <a:endParaRPr lang="el-GR" altLang="el-GR">
              <a:solidFill>
                <a:prstClr val="black"/>
              </a:solidFill>
            </a:endParaRPr>
          </a:p>
        </p:txBody>
      </p:sp>
    </p:spTree>
    <p:extLst>
      <p:ext uri="{BB962C8B-B14F-4D97-AF65-F5344CB8AC3E}">
        <p14:creationId xmlns:p14="http://schemas.microsoft.com/office/powerpoint/2010/main" val="12864718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88BF0F04-C28B-4DC3-B32A-CCEC4E8AF31E}" type="slidenum">
              <a:rPr lang="en-US" altLang="el-GR"/>
              <a:pPr>
                <a:defRPr/>
              </a:pPr>
              <a:t>‹nr.›</a:t>
            </a:fld>
            <a:endParaRPr lang="en-US" alt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3805E3A0-9124-45EC-8BCE-2501CE48D600}" type="slidenum">
              <a:rPr lang="en-US" altLang="el-GR"/>
              <a:pPr>
                <a:defRPr/>
              </a:pPr>
              <a:t>‹nr.›</a:t>
            </a:fld>
            <a:endParaRPr lang="en-US" alt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774A9066-B142-47F8-A210-1DF74A029FBA}" type="slidenum">
              <a:rPr lang="en-US" altLang="el-GR"/>
              <a:pPr>
                <a:defRPr/>
              </a:pPr>
              <a:t>‹nr.›</a:t>
            </a:fld>
            <a:endParaRPr lang="en-US" altLang="el-G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05979"/>
            <a:ext cx="8229600" cy="43886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5" name="Rectangle 6"/>
          <p:cNvSpPr>
            <a:spLocks noGrp="1" noChangeArrowheads="1"/>
          </p:cNvSpPr>
          <p:nvPr>
            <p:ph type="sldNum" sz="quarter" idx="12"/>
          </p:nvPr>
        </p:nvSpPr>
        <p:spPr>
          <a:ln/>
        </p:spPr>
        <p:txBody>
          <a:bodyPr/>
          <a:lstStyle>
            <a:lvl1pPr>
              <a:defRPr/>
            </a:lvl1pPr>
          </a:lstStyle>
          <a:p>
            <a:pPr>
              <a:defRPr/>
            </a:pPr>
            <a:fld id="{1271304D-5272-43B6-A511-4BBD5A75E1EC}" type="slidenum">
              <a:rPr lang="en-US" altLang="el-GR"/>
              <a:pPr>
                <a:defRPr/>
              </a:pPr>
              <a:t>‹nr.›</a:t>
            </a:fld>
            <a:endParaRPr lang="en-US" altLang="el-G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Titelstijl van model bewerken</a:t>
            </a:r>
            <a:endParaRPr lang="nl-NL"/>
          </a:p>
        </p:txBody>
      </p:sp>
      <p:sp>
        <p:nvSpPr>
          <p:cNvPr id="3" name="Tijdelijke aanduiding voor inhoud 2"/>
          <p:cNvSpPr>
            <a:spLocks noGrp="1"/>
          </p:cNvSpPr>
          <p:nvPr>
            <p:ph idx="1"/>
          </p:nvPr>
        </p:nvSpPr>
        <p:spPr/>
        <p:txBody>
          <a:body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lang="nl-NL"/>
          </a:p>
        </p:txBody>
      </p:sp>
      <p:sp>
        <p:nvSpPr>
          <p:cNvPr id="6" name="Tijdelijke aanduiding voor dianummer 5"/>
          <p:cNvSpPr>
            <a:spLocks noGrp="1"/>
          </p:cNvSpPr>
          <p:nvPr>
            <p:ph type="sldNum" sz="quarter" idx="12"/>
          </p:nvPr>
        </p:nvSpPr>
        <p:spPr/>
        <p:txBody>
          <a:bodyPr/>
          <a:lstStyle/>
          <a:p>
            <a:fld id="{4AF2C17D-70F5-1E4C-9526-F6AA66FA7505}" type="slidenum">
              <a:rPr lang="nl-NL" smtClean="0"/>
              <a:pPr/>
              <a:t>‹nr.›</a:t>
            </a:fld>
            <a:endParaRPr lang="nl-NL"/>
          </a:p>
        </p:txBody>
      </p:sp>
    </p:spTree>
    <p:extLst>
      <p:ext uri="{BB962C8B-B14F-4D97-AF65-F5344CB8AC3E}">
        <p14:creationId xmlns:p14="http://schemas.microsoft.com/office/powerpoint/2010/main" val="4707085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Titelstijl van model bewerken</a:t>
            </a:r>
            <a:endParaRPr lang="nl-NL"/>
          </a:p>
        </p:txBody>
      </p:sp>
      <p:sp>
        <p:nvSpPr>
          <p:cNvPr id="3" name="Tijdelijke aanduiding voor inhoud 2"/>
          <p:cNvSpPr>
            <a:spLocks noGrp="1"/>
          </p:cNvSpPr>
          <p:nvPr>
            <p:ph idx="1"/>
          </p:nvPr>
        </p:nvSpPr>
        <p:spPr/>
        <p:txBody>
          <a:body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lang="nl-NL"/>
          </a:p>
        </p:txBody>
      </p:sp>
      <p:sp>
        <p:nvSpPr>
          <p:cNvPr id="6" name="Tijdelijke aanduiding voor dianummer 5"/>
          <p:cNvSpPr>
            <a:spLocks noGrp="1"/>
          </p:cNvSpPr>
          <p:nvPr>
            <p:ph type="sldNum" sz="quarter" idx="12"/>
          </p:nvPr>
        </p:nvSpPr>
        <p:spPr/>
        <p:txBody>
          <a:bodyPr/>
          <a:lstStyle/>
          <a:p>
            <a:fld id="{4AF2C17D-70F5-1E4C-9526-F6AA66FA7505}" type="slidenum">
              <a:rPr lang="nl-NL" smtClean="0"/>
              <a:pPr/>
              <a:t>‹nr.›</a:t>
            </a:fld>
            <a:endParaRPr lang="nl-NL"/>
          </a:p>
        </p:txBody>
      </p:sp>
    </p:spTree>
    <p:extLst>
      <p:ext uri="{BB962C8B-B14F-4D97-AF65-F5344CB8AC3E}">
        <p14:creationId xmlns:p14="http://schemas.microsoft.com/office/powerpoint/2010/main" val="42298580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l-GR"/>
          </a:p>
        </p:txBody>
      </p:sp>
      <p:sp>
        <p:nvSpPr>
          <p:cNvPr id="4" name="Rectangle 4"/>
          <p:cNvSpPr>
            <a:spLocks noGrp="1" noChangeArrowheads="1"/>
          </p:cNvSpPr>
          <p:nvPr>
            <p:ph type="dt" sz="half" idx="10"/>
          </p:nvPr>
        </p:nvSpPr>
        <p:spPr>
          <a:xfrm>
            <a:off x="457200" y="4684713"/>
            <a:ext cx="2133600" cy="357187"/>
          </a:xfrm>
          <a:prstGeom prst="rect">
            <a:avLst/>
          </a:prstGeom>
          <a:ln/>
        </p:spPr>
        <p:txBody>
          <a:bodyPr/>
          <a:lstStyle>
            <a:lvl1pPr>
              <a:defRPr/>
            </a:lvl1pPr>
          </a:lstStyle>
          <a:p>
            <a:pPr algn="l" defTabSz="457200" fontAlgn="auto">
              <a:spcBef>
                <a:spcPts val="0"/>
              </a:spcBef>
              <a:spcAft>
                <a:spcPts val="0"/>
              </a:spcAft>
              <a:defRPr/>
            </a:pPr>
            <a:endParaRPr lang="en-US" altLang="el-GR">
              <a:solidFill>
                <a:prstClr val="black"/>
              </a:solidFill>
              <a:latin typeface="Calibri"/>
            </a:endParaRPr>
          </a:p>
        </p:txBody>
      </p:sp>
      <p:sp>
        <p:nvSpPr>
          <p:cNvPr id="5" name="Rectangle 5"/>
          <p:cNvSpPr>
            <a:spLocks noGrp="1" noChangeArrowheads="1"/>
          </p:cNvSpPr>
          <p:nvPr>
            <p:ph type="ftr" sz="quarter" idx="11"/>
          </p:nvPr>
        </p:nvSpPr>
        <p:spPr>
          <a:xfrm>
            <a:off x="3124200" y="4684713"/>
            <a:ext cx="2895600" cy="357187"/>
          </a:xfrm>
          <a:prstGeom prst="rect">
            <a:avLst/>
          </a:prstGeom>
          <a:ln/>
        </p:spPr>
        <p:txBody>
          <a:bodyPr/>
          <a:lstStyle>
            <a:lvl1pPr>
              <a:defRPr/>
            </a:lvl1pPr>
          </a:lstStyle>
          <a:p>
            <a:pPr algn="l" defTabSz="457200" fontAlgn="auto">
              <a:spcBef>
                <a:spcPts val="0"/>
              </a:spcBef>
              <a:spcAft>
                <a:spcPts val="0"/>
              </a:spcAft>
              <a:defRPr/>
            </a:pPr>
            <a:endParaRPr lang="en-US" altLang="el-GR">
              <a:solidFill>
                <a:prstClr val="black"/>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pPr>
              <a:defRPr/>
            </a:pPr>
            <a:fld id="{88BF0F04-C28B-4DC3-B32A-CCEC4E8AF31E}" type="slidenum">
              <a:rPr lang="en-US" altLang="el-GR"/>
              <a:pPr>
                <a:defRPr/>
              </a:pPr>
              <a:t>‹nr.›</a:t>
            </a:fld>
            <a:endParaRPr lang="en-US" altLang="el-GR"/>
          </a:p>
        </p:txBody>
      </p:sp>
    </p:spTree>
    <p:extLst>
      <p:ext uri="{BB962C8B-B14F-4D97-AF65-F5344CB8AC3E}">
        <p14:creationId xmlns:p14="http://schemas.microsoft.com/office/powerpoint/2010/main" val="10262118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Titelstijl van model bewerken</a:t>
            </a:r>
            <a:endParaRPr lang="nl-NL"/>
          </a:p>
        </p:txBody>
      </p:sp>
      <p:sp>
        <p:nvSpPr>
          <p:cNvPr id="3" name="Tijdelijke aanduiding voor inhoud 2"/>
          <p:cNvSpPr>
            <a:spLocks noGrp="1"/>
          </p:cNvSpPr>
          <p:nvPr>
            <p:ph idx="1"/>
          </p:nvPr>
        </p:nvSpPr>
        <p:spPr/>
        <p:txBody>
          <a:body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lang="nl-NL"/>
          </a:p>
        </p:txBody>
      </p:sp>
      <p:sp>
        <p:nvSpPr>
          <p:cNvPr id="6" name="Tijdelijke aanduiding voor dianummer 5"/>
          <p:cNvSpPr>
            <a:spLocks noGrp="1"/>
          </p:cNvSpPr>
          <p:nvPr>
            <p:ph type="sldNum" sz="quarter" idx="12"/>
          </p:nvPr>
        </p:nvSpPr>
        <p:spPr/>
        <p:txBody>
          <a:bodyPr/>
          <a:lstStyle/>
          <a:p>
            <a:fld id="{4AF2C17D-70F5-1E4C-9526-F6AA66FA7505}" type="slidenum">
              <a:rPr lang="nl-NL" smtClean="0"/>
              <a:pPr/>
              <a:t>‹nr.›</a:t>
            </a:fld>
            <a:endParaRPr lang="nl-NL"/>
          </a:p>
        </p:txBody>
      </p:sp>
    </p:spTree>
    <p:extLst>
      <p:ext uri="{BB962C8B-B14F-4D97-AF65-F5344CB8AC3E}">
        <p14:creationId xmlns:p14="http://schemas.microsoft.com/office/powerpoint/2010/main" val="10591221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Titelstijl van model bewerken</a:t>
            </a:r>
            <a:endParaRPr lang="nl-NL"/>
          </a:p>
        </p:txBody>
      </p:sp>
      <p:sp>
        <p:nvSpPr>
          <p:cNvPr id="3" name="Tijdelijke aanduiding voor inhoud 2"/>
          <p:cNvSpPr>
            <a:spLocks noGrp="1"/>
          </p:cNvSpPr>
          <p:nvPr>
            <p:ph idx="1"/>
          </p:nvPr>
        </p:nvSpPr>
        <p:spPr/>
        <p:txBody>
          <a:body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lang="nl-NL"/>
          </a:p>
        </p:txBody>
      </p:sp>
      <p:sp>
        <p:nvSpPr>
          <p:cNvPr id="6" name="Tijdelijke aanduiding voor dianummer 5"/>
          <p:cNvSpPr>
            <a:spLocks noGrp="1"/>
          </p:cNvSpPr>
          <p:nvPr>
            <p:ph type="sldNum" sz="quarter" idx="12"/>
          </p:nvPr>
        </p:nvSpPr>
        <p:spPr/>
        <p:txBody>
          <a:bodyPr/>
          <a:lstStyle/>
          <a:p>
            <a:fld id="{4AF2C17D-70F5-1E4C-9526-F6AA66FA7505}" type="slidenum">
              <a:rPr lang="nl-NL" smtClean="0"/>
              <a:pPr/>
              <a:t>‹nr.›</a:t>
            </a:fld>
            <a:endParaRPr lang="nl-NL"/>
          </a:p>
        </p:txBody>
      </p:sp>
    </p:spTree>
    <p:extLst>
      <p:ext uri="{BB962C8B-B14F-4D97-AF65-F5344CB8AC3E}">
        <p14:creationId xmlns:p14="http://schemas.microsoft.com/office/powerpoint/2010/main" val="23474910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l-GR"/>
          </a:p>
        </p:txBody>
      </p:sp>
      <p:sp>
        <p:nvSpPr>
          <p:cNvPr id="4" name="Rectangle 4"/>
          <p:cNvSpPr>
            <a:spLocks noGrp="1" noChangeArrowheads="1"/>
          </p:cNvSpPr>
          <p:nvPr>
            <p:ph type="dt" sz="half" idx="10"/>
          </p:nvPr>
        </p:nvSpPr>
        <p:spPr>
          <a:xfrm>
            <a:off x="457200" y="4684713"/>
            <a:ext cx="2133600" cy="357187"/>
          </a:xfrm>
          <a:prstGeom prst="rect">
            <a:avLst/>
          </a:prstGeom>
          <a:ln/>
        </p:spPr>
        <p:txBody>
          <a:bodyPr/>
          <a:lstStyle>
            <a:lvl1pPr>
              <a:defRPr/>
            </a:lvl1pPr>
          </a:lstStyle>
          <a:p>
            <a:pPr algn="l" defTabSz="457200" fontAlgn="auto">
              <a:spcBef>
                <a:spcPts val="0"/>
              </a:spcBef>
              <a:spcAft>
                <a:spcPts val="0"/>
              </a:spcAft>
              <a:defRPr/>
            </a:pPr>
            <a:endParaRPr lang="en-US" altLang="el-GR">
              <a:solidFill>
                <a:prstClr val="black"/>
              </a:solidFill>
              <a:latin typeface="Calibri"/>
            </a:endParaRPr>
          </a:p>
        </p:txBody>
      </p:sp>
      <p:sp>
        <p:nvSpPr>
          <p:cNvPr id="5" name="Rectangle 5"/>
          <p:cNvSpPr>
            <a:spLocks noGrp="1" noChangeArrowheads="1"/>
          </p:cNvSpPr>
          <p:nvPr>
            <p:ph type="ftr" sz="quarter" idx="11"/>
          </p:nvPr>
        </p:nvSpPr>
        <p:spPr>
          <a:xfrm>
            <a:off x="3124200" y="4684713"/>
            <a:ext cx="2895600" cy="357187"/>
          </a:xfrm>
          <a:prstGeom prst="rect">
            <a:avLst/>
          </a:prstGeom>
          <a:ln/>
        </p:spPr>
        <p:txBody>
          <a:bodyPr/>
          <a:lstStyle>
            <a:lvl1pPr>
              <a:defRPr/>
            </a:lvl1pPr>
          </a:lstStyle>
          <a:p>
            <a:pPr algn="l" defTabSz="457200" fontAlgn="auto">
              <a:spcBef>
                <a:spcPts val="0"/>
              </a:spcBef>
              <a:spcAft>
                <a:spcPts val="0"/>
              </a:spcAft>
              <a:defRPr/>
            </a:pPr>
            <a:endParaRPr lang="en-US" altLang="el-GR">
              <a:solidFill>
                <a:prstClr val="black"/>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pPr>
              <a:defRPr/>
            </a:pPr>
            <a:fld id="{88BF0F04-C28B-4DC3-B32A-CCEC4E8AF31E}" type="slidenum">
              <a:rPr lang="en-US" altLang="el-GR"/>
              <a:pPr>
                <a:defRPr/>
              </a:pPr>
              <a:t>‹nr.›</a:t>
            </a:fld>
            <a:endParaRPr lang="en-US" altLang="el-GR"/>
          </a:p>
        </p:txBody>
      </p:sp>
    </p:spTree>
    <p:extLst>
      <p:ext uri="{BB962C8B-B14F-4D97-AF65-F5344CB8AC3E}">
        <p14:creationId xmlns:p14="http://schemas.microsoft.com/office/powerpoint/2010/main" val="2900007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D2782EA7-AA4F-4619-9FDC-1D55660DB7E1}" type="slidenum">
              <a:rPr lang="en-US" altLang="el-GR"/>
              <a:pPr>
                <a:defRPr/>
              </a:pPr>
              <a:t>‹nr.›</a:t>
            </a:fld>
            <a:endParaRPr lang="en-US" alt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A78511FA-E27B-4473-9027-BA72DFC29B80}" type="slidenum">
              <a:rPr lang="en-US" altLang="el-GR"/>
              <a:pPr>
                <a:defRPr/>
              </a:pPr>
              <a:t>‹nr.›</a:t>
            </a:fld>
            <a:endParaRPr lang="en-US" alt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7" name="Rectangle 6"/>
          <p:cNvSpPr>
            <a:spLocks noGrp="1" noChangeArrowheads="1"/>
          </p:cNvSpPr>
          <p:nvPr>
            <p:ph type="sldNum" sz="quarter" idx="12"/>
          </p:nvPr>
        </p:nvSpPr>
        <p:spPr>
          <a:ln/>
        </p:spPr>
        <p:txBody>
          <a:bodyPr/>
          <a:lstStyle>
            <a:lvl1pPr>
              <a:defRPr/>
            </a:lvl1pPr>
          </a:lstStyle>
          <a:p>
            <a:pPr>
              <a:defRPr/>
            </a:pPr>
            <a:fld id="{105B9DF2-23BF-40B9-A250-D7165DC20183}" type="slidenum">
              <a:rPr lang="en-US" altLang="el-GR"/>
              <a:pPr>
                <a:defRPr/>
              </a:pPr>
              <a:t>‹nr.›</a:t>
            </a:fld>
            <a:endParaRPr lang="en-US" alt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l-G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9" name="Rectangle 6"/>
          <p:cNvSpPr>
            <a:spLocks noGrp="1" noChangeArrowheads="1"/>
          </p:cNvSpPr>
          <p:nvPr>
            <p:ph type="sldNum" sz="quarter" idx="12"/>
          </p:nvPr>
        </p:nvSpPr>
        <p:spPr>
          <a:ln/>
        </p:spPr>
        <p:txBody>
          <a:bodyPr/>
          <a:lstStyle>
            <a:lvl1pPr>
              <a:defRPr/>
            </a:lvl1pPr>
          </a:lstStyle>
          <a:p>
            <a:pPr>
              <a:defRPr/>
            </a:pPr>
            <a:fld id="{44259199-1FA6-4364-858F-3ED373646533}" type="slidenum">
              <a:rPr lang="en-US" altLang="el-GR"/>
              <a:pPr>
                <a:defRPr/>
              </a:pPr>
              <a:t>‹nr.›</a:t>
            </a:fld>
            <a:endParaRPr lang="en-US" alt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5" name="Rectangle 6"/>
          <p:cNvSpPr>
            <a:spLocks noGrp="1" noChangeArrowheads="1"/>
          </p:cNvSpPr>
          <p:nvPr>
            <p:ph type="sldNum" sz="quarter" idx="12"/>
          </p:nvPr>
        </p:nvSpPr>
        <p:spPr>
          <a:ln/>
        </p:spPr>
        <p:txBody>
          <a:bodyPr/>
          <a:lstStyle>
            <a:lvl1pPr>
              <a:defRPr/>
            </a:lvl1pPr>
          </a:lstStyle>
          <a:p>
            <a:pPr>
              <a:defRPr/>
            </a:pPr>
            <a:fld id="{043D9981-CCDB-40A1-B487-353C61DC93D0}" type="slidenum">
              <a:rPr lang="en-US" altLang="el-GR"/>
              <a:pPr>
                <a:defRPr/>
              </a:pPr>
              <a:t>‹nr.›</a:t>
            </a:fld>
            <a:endParaRPr lang="en-US" alt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4" name="Rectangle 6"/>
          <p:cNvSpPr>
            <a:spLocks noGrp="1" noChangeArrowheads="1"/>
          </p:cNvSpPr>
          <p:nvPr>
            <p:ph type="sldNum" sz="quarter" idx="12"/>
          </p:nvPr>
        </p:nvSpPr>
        <p:spPr>
          <a:ln/>
        </p:spPr>
        <p:txBody>
          <a:bodyPr/>
          <a:lstStyle>
            <a:lvl1pPr>
              <a:defRPr/>
            </a:lvl1pPr>
          </a:lstStyle>
          <a:p>
            <a:pPr>
              <a:defRPr/>
            </a:pPr>
            <a:fld id="{14FB57E3-403A-40BC-9DE9-C47F87ECDE85}" type="slidenum">
              <a:rPr lang="en-US" altLang="el-GR"/>
              <a:pPr>
                <a:defRPr/>
              </a:pPr>
              <a:t>‹nr.›</a:t>
            </a:fld>
            <a:endParaRPr lang="en-US" alt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endParaRPr lang="el-G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7" name="Rectangle 6"/>
          <p:cNvSpPr>
            <a:spLocks noGrp="1" noChangeArrowheads="1"/>
          </p:cNvSpPr>
          <p:nvPr>
            <p:ph type="sldNum" sz="quarter" idx="12"/>
          </p:nvPr>
        </p:nvSpPr>
        <p:spPr>
          <a:ln/>
        </p:spPr>
        <p:txBody>
          <a:bodyPr/>
          <a:lstStyle>
            <a:lvl1pPr>
              <a:defRPr/>
            </a:lvl1pPr>
          </a:lstStyle>
          <a:p>
            <a:pPr>
              <a:defRPr/>
            </a:pPr>
            <a:fld id="{A63B9D27-6A87-47D4-B2B0-717416F281BD}" type="slidenum">
              <a:rPr lang="en-US" altLang="el-GR"/>
              <a:pPr>
                <a:defRPr/>
              </a:pPr>
              <a:t>‹nr.›</a:t>
            </a:fld>
            <a:endParaRPr lang="en-US" alt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endParaRPr lang="el-G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7" name="Rectangle 6"/>
          <p:cNvSpPr>
            <a:spLocks noGrp="1" noChangeArrowheads="1"/>
          </p:cNvSpPr>
          <p:nvPr>
            <p:ph type="sldNum" sz="quarter" idx="12"/>
          </p:nvPr>
        </p:nvSpPr>
        <p:spPr>
          <a:ln/>
        </p:spPr>
        <p:txBody>
          <a:bodyPr/>
          <a:lstStyle>
            <a:lvl1pPr>
              <a:defRPr/>
            </a:lvl1pPr>
          </a:lstStyle>
          <a:p>
            <a:pPr>
              <a:defRPr/>
            </a:pPr>
            <a:fld id="{47DF7ABB-AEAA-4CFA-8537-75817E02BD8B}" type="slidenum">
              <a:rPr lang="en-US" altLang="el-GR"/>
              <a:pPr>
                <a:defRPr/>
              </a:pPr>
              <a:t>‹nr.›</a:t>
            </a:fld>
            <a:endParaRPr lang="en-US" alt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image" Target="../media/image2.emf"/></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theme" Target="../theme/theme4.xml"/><Relationship Id="rId1"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6375"/>
            <a:ext cx="8229600" cy="8572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el-GR"/>
              <a:t>Click to edit Master title style</a:t>
            </a:r>
          </a:p>
        </p:txBody>
      </p:sp>
      <p:sp>
        <p:nvSpPr>
          <p:cNvPr id="1027" name="Rectangle 3"/>
          <p:cNvSpPr>
            <a:spLocks noGrp="1" noChangeArrowheads="1"/>
          </p:cNvSpPr>
          <p:nvPr>
            <p:ph type="body" idx="1"/>
          </p:nvPr>
        </p:nvSpPr>
        <p:spPr bwMode="auto">
          <a:xfrm>
            <a:off x="457200" y="1200150"/>
            <a:ext cx="8229600" cy="33940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l-GR"/>
              <a:t>Click to edit Master text styles</a:t>
            </a:r>
          </a:p>
          <a:p>
            <a:pPr lvl="1"/>
            <a:r>
              <a:rPr lang="en-US" altLang="el-GR"/>
              <a:t>Second level</a:t>
            </a:r>
          </a:p>
          <a:p>
            <a:pPr lvl="2"/>
            <a:r>
              <a:rPr lang="en-US" altLang="el-GR"/>
              <a:t>Third level</a:t>
            </a:r>
          </a:p>
          <a:p>
            <a:pPr lvl="3"/>
            <a:r>
              <a:rPr lang="en-US" altLang="el-GR"/>
              <a:t>Fourth level</a:t>
            </a:r>
          </a:p>
          <a:p>
            <a:pPr lvl="4"/>
            <a:r>
              <a:rPr lang="en-US" altLang="el-GR"/>
              <a:t>Fifth level</a:t>
            </a:r>
          </a:p>
        </p:txBody>
      </p:sp>
      <p:sp>
        <p:nvSpPr>
          <p:cNvPr id="1028" name="Rectangle 4"/>
          <p:cNvSpPr>
            <a:spLocks noGrp="1" noChangeArrowheads="1"/>
          </p:cNvSpPr>
          <p:nvPr>
            <p:ph type="dt" sz="half" idx="2"/>
          </p:nvPr>
        </p:nvSpPr>
        <p:spPr bwMode="auto">
          <a:xfrm>
            <a:off x="457200" y="4684713"/>
            <a:ext cx="2133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atin typeface="Arial" pitchFamily="34" charset="0"/>
              </a:defRPr>
            </a:lvl1pPr>
          </a:lstStyle>
          <a:p>
            <a:pPr>
              <a:defRPr/>
            </a:pPr>
            <a:endParaRPr lang="en-US" altLang="el-GR"/>
          </a:p>
        </p:txBody>
      </p:sp>
      <p:sp>
        <p:nvSpPr>
          <p:cNvPr id="1029" name="Rectangle 5"/>
          <p:cNvSpPr>
            <a:spLocks noGrp="1" noChangeArrowheads="1"/>
          </p:cNvSpPr>
          <p:nvPr>
            <p:ph type="ftr" sz="quarter" idx="3"/>
          </p:nvPr>
        </p:nvSpPr>
        <p:spPr bwMode="auto">
          <a:xfrm>
            <a:off x="3124200" y="4684713"/>
            <a:ext cx="2895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pitchFamily="34" charset="0"/>
              </a:defRPr>
            </a:lvl1pPr>
          </a:lstStyle>
          <a:p>
            <a:pPr>
              <a:defRPr/>
            </a:pPr>
            <a:endParaRPr lang="en-US" altLang="el-GR"/>
          </a:p>
        </p:txBody>
      </p:sp>
      <p:sp>
        <p:nvSpPr>
          <p:cNvPr id="1030" name="Rectangle 6"/>
          <p:cNvSpPr>
            <a:spLocks noGrp="1" noChangeArrowheads="1"/>
          </p:cNvSpPr>
          <p:nvPr>
            <p:ph type="sldNum" sz="quarter" idx="4"/>
          </p:nvPr>
        </p:nvSpPr>
        <p:spPr bwMode="auto">
          <a:xfrm>
            <a:off x="6553200" y="4684713"/>
            <a:ext cx="2133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a:defRPr/>
            </a:pPr>
            <a:fld id="{88965682-E811-444F-AB67-C9454BF66FF6}" type="slidenum">
              <a:rPr lang="en-US" altLang="el-GR"/>
              <a:pPr>
                <a:defRPr/>
              </a:pPr>
              <a:t>‹nr.›</a:t>
            </a:fld>
            <a:endParaRPr lang="en-US" alt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2209678" y="516385"/>
            <a:ext cx="6477121" cy="547240"/>
          </a:xfrm>
          <a:prstGeom prst="rect">
            <a:avLst/>
          </a:prstGeom>
        </p:spPr>
        <p:txBody>
          <a:bodyPr vert="horz" lIns="91440" tIns="45720" rIns="91440" bIns="45720" rtlCol="0" anchor="t">
            <a:normAutofit/>
          </a:bodyPr>
          <a:lstStyle/>
          <a:p>
            <a:r>
              <a:rPr lang="en-US" dirty="0" err="1"/>
              <a:t>Titelstijl</a:t>
            </a:r>
            <a:r>
              <a:rPr lang="en-US" dirty="0"/>
              <a:t> van model </a:t>
            </a:r>
            <a:r>
              <a:rPr lang="en-US" dirty="0" err="1"/>
              <a:t>bewerken</a:t>
            </a:r>
            <a:endParaRPr lang="nl-NL" dirty="0"/>
          </a:p>
        </p:txBody>
      </p:sp>
      <p:sp>
        <p:nvSpPr>
          <p:cNvPr id="3" name="Tijdelijke aanduiding voor tekst 2"/>
          <p:cNvSpPr>
            <a:spLocks noGrp="1"/>
          </p:cNvSpPr>
          <p:nvPr>
            <p:ph type="body" idx="1"/>
          </p:nvPr>
        </p:nvSpPr>
        <p:spPr>
          <a:xfrm>
            <a:off x="2209678" y="1200150"/>
            <a:ext cx="6477122" cy="3394075"/>
          </a:xfrm>
          <a:prstGeom prst="rect">
            <a:avLst/>
          </a:prstGeom>
        </p:spPr>
        <p:txBody>
          <a:bodyPr vert="horz" lIns="91440" tIns="45720" rIns="91440" bIns="45720" rtlCol="0" anchor="t">
            <a:normAutofit/>
          </a:bodyPr>
          <a:lstStyle/>
          <a:p>
            <a:pPr lvl="0"/>
            <a:r>
              <a:rPr lang="en-US" dirty="0" err="1"/>
              <a:t>Klik</a:t>
            </a:r>
            <a:r>
              <a:rPr lang="en-US" dirty="0"/>
              <a:t> </a:t>
            </a:r>
            <a:r>
              <a:rPr lang="en-US" dirty="0" err="1"/>
              <a:t>om</a:t>
            </a:r>
            <a:r>
              <a:rPr lang="en-US" dirty="0"/>
              <a:t> de </a:t>
            </a:r>
            <a:r>
              <a:rPr lang="en-US" dirty="0" err="1"/>
              <a:t>tekststijl</a:t>
            </a:r>
            <a:r>
              <a:rPr lang="en-US" dirty="0"/>
              <a:t> van het model </a:t>
            </a:r>
            <a:r>
              <a:rPr lang="en-US" dirty="0" err="1"/>
              <a:t>te</a:t>
            </a:r>
            <a:r>
              <a:rPr lang="en-US" dirty="0"/>
              <a:t> </a:t>
            </a:r>
            <a:r>
              <a:rPr lang="en-US" dirty="0" err="1"/>
              <a:t>bewerken</a:t>
            </a:r>
            <a:endParaRPr lang="en-US" dirty="0"/>
          </a:p>
          <a:p>
            <a:pPr lvl="1"/>
            <a:r>
              <a:rPr lang="en-US" dirty="0" err="1"/>
              <a:t>Tweede</a:t>
            </a:r>
            <a:r>
              <a:rPr lang="en-US" dirty="0"/>
              <a:t> </a:t>
            </a:r>
            <a:r>
              <a:rPr lang="en-US" dirty="0" err="1"/>
              <a:t>niveau</a:t>
            </a:r>
            <a:endParaRPr lang="en-US" dirty="0"/>
          </a:p>
          <a:p>
            <a:pPr lvl="2"/>
            <a:r>
              <a:rPr lang="en-US" dirty="0" err="1"/>
              <a:t>Derde</a:t>
            </a:r>
            <a:r>
              <a:rPr lang="en-US" dirty="0"/>
              <a:t> </a:t>
            </a:r>
            <a:r>
              <a:rPr lang="en-US" dirty="0" err="1"/>
              <a:t>niveau</a:t>
            </a:r>
            <a:endParaRPr lang="en-US" dirty="0"/>
          </a:p>
          <a:p>
            <a:pPr lvl="3"/>
            <a:r>
              <a:rPr lang="en-US" dirty="0" err="1"/>
              <a:t>Vierde</a:t>
            </a:r>
            <a:r>
              <a:rPr lang="en-US" dirty="0"/>
              <a:t> </a:t>
            </a:r>
            <a:r>
              <a:rPr lang="en-US" dirty="0" err="1"/>
              <a:t>niveau</a:t>
            </a:r>
            <a:endParaRPr lang="en-US" dirty="0"/>
          </a:p>
          <a:p>
            <a:pPr lvl="4"/>
            <a:r>
              <a:rPr lang="en-US" dirty="0" err="1"/>
              <a:t>Vijfde</a:t>
            </a:r>
            <a:r>
              <a:rPr lang="en-US" dirty="0"/>
              <a:t> </a:t>
            </a:r>
            <a:r>
              <a:rPr lang="en-US" dirty="0" err="1"/>
              <a:t>niveau</a:t>
            </a:r>
            <a:endParaRPr lang="nl-NL" dirty="0"/>
          </a:p>
        </p:txBody>
      </p:sp>
      <p:sp>
        <p:nvSpPr>
          <p:cNvPr id="6" name="Tijdelijke aanduiding voor dianummer 5"/>
          <p:cNvSpPr>
            <a:spLocks noGrp="1"/>
          </p:cNvSpPr>
          <p:nvPr>
            <p:ph type="sldNum" sz="quarter" idx="4"/>
          </p:nvPr>
        </p:nvSpPr>
        <p:spPr>
          <a:xfrm>
            <a:off x="7978104" y="4767263"/>
            <a:ext cx="986214" cy="274637"/>
          </a:xfrm>
          <a:prstGeom prst="rect">
            <a:avLst/>
          </a:prstGeom>
        </p:spPr>
        <p:txBody>
          <a:bodyPr vert="horz" lIns="91440" tIns="45720" rIns="91440" bIns="45720" rtlCol="0" anchor="ctr"/>
          <a:lstStyle>
            <a:lvl1pPr algn="r">
              <a:defRPr sz="1600">
                <a:solidFill>
                  <a:srgbClr val="12315F"/>
                </a:solidFill>
                <a:latin typeface=""/>
              </a:defRPr>
            </a:lvl1pPr>
          </a:lstStyle>
          <a:p>
            <a:pPr defTabSz="457200" fontAlgn="auto">
              <a:spcBef>
                <a:spcPts val="0"/>
              </a:spcBef>
              <a:spcAft>
                <a:spcPts val="0"/>
              </a:spcAft>
            </a:pPr>
            <a:fld id="{4AF2C17D-70F5-1E4C-9526-F6AA66FA7505}" type="slidenum">
              <a:rPr lang="nl-NL" smtClean="0"/>
              <a:pPr defTabSz="457200" fontAlgn="auto">
                <a:spcBef>
                  <a:spcPts val="0"/>
                </a:spcBef>
                <a:spcAft>
                  <a:spcPts val="0"/>
                </a:spcAft>
              </a:pPr>
              <a:t>‹nr.›</a:t>
            </a:fld>
            <a:endParaRPr lang="nl-NL" dirty="0"/>
          </a:p>
        </p:txBody>
      </p:sp>
      <p:pic>
        <p:nvPicPr>
          <p:cNvPr id="7" name="Afbeelding 6"/>
          <p:cNvPicPr>
            <a:picLocks noChangeAspect="1"/>
          </p:cNvPicPr>
          <p:nvPr/>
        </p:nvPicPr>
        <p:blipFill>
          <a:blip r:embed="rId3"/>
          <a:stretch>
            <a:fillRect/>
          </a:stretch>
        </p:blipFill>
        <p:spPr>
          <a:xfrm>
            <a:off x="189517" y="195374"/>
            <a:ext cx="885132" cy="4743904"/>
          </a:xfrm>
          <a:prstGeom prst="rect">
            <a:avLst/>
          </a:prstGeom>
        </p:spPr>
      </p:pic>
    </p:spTree>
    <p:extLst>
      <p:ext uri="{BB962C8B-B14F-4D97-AF65-F5344CB8AC3E}">
        <p14:creationId xmlns:p14="http://schemas.microsoft.com/office/powerpoint/2010/main" val="1486212706"/>
      </p:ext>
    </p:extLst>
  </p:cSld>
  <p:clrMap bg1="lt1" tx1="dk1" bg2="lt2" tx2="dk2" accent1="accent1" accent2="accent2" accent3="accent3" accent4="accent4" accent5="accent5" accent6="accent6" hlink="hlink" folHlink="folHlink"/>
  <p:sldLayoutIdLst>
    <p:sldLayoutId id="2147483662" r:id="rId1"/>
  </p:sldLayoutIdLst>
  <p:hf hdr="0" ftr="0" dt="0"/>
  <p:txStyles>
    <p:titleStyle>
      <a:lvl1pPr algn="l" defTabSz="457200" rtl="0" eaLnBrk="1" latinLnBrk="0" hangingPunct="1">
        <a:spcBef>
          <a:spcPct val="0"/>
        </a:spcBef>
        <a:buNone/>
        <a:defRPr sz="3000" b="1" i="0" kern="1200">
          <a:solidFill>
            <a:srgbClr val="12315F"/>
          </a:solidFill>
          <a:latin typeface=""/>
          <a:ea typeface="+mj-ea"/>
          <a:cs typeface="+mj-cs"/>
        </a:defRPr>
      </a:lvl1pPr>
    </p:titleStyle>
    <p:bodyStyle>
      <a:lvl1pPr marL="171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1pPr>
      <a:lvl2pPr marL="360000" indent="-342900" algn="l" defTabSz="457200" rtl="0" eaLnBrk="1" latinLnBrk="0" hangingPunct="1">
        <a:lnSpc>
          <a:spcPts val="2400"/>
        </a:lnSpc>
        <a:spcBef>
          <a:spcPts val="600"/>
        </a:spcBef>
        <a:buFont typeface="Arial"/>
        <a:buChar char="•"/>
        <a:defRPr sz="1800" b="0" i="0" kern="1200" baseline="0">
          <a:solidFill>
            <a:srgbClr val="12315F"/>
          </a:solidFill>
          <a:latin typeface="Verdana"/>
          <a:ea typeface="+mn-ea"/>
          <a:cs typeface="+mn-cs"/>
        </a:defRPr>
      </a:lvl2pPr>
      <a:lvl3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3pPr>
      <a:lvl4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4pPr>
      <a:lvl5pPr marL="7020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2209678" y="516385"/>
            <a:ext cx="6477121" cy="547240"/>
          </a:xfrm>
          <a:prstGeom prst="rect">
            <a:avLst/>
          </a:prstGeom>
        </p:spPr>
        <p:txBody>
          <a:bodyPr vert="horz" lIns="91440" tIns="45720" rIns="91440" bIns="45720" rtlCol="0" anchor="t">
            <a:normAutofit/>
          </a:bodyPr>
          <a:lstStyle/>
          <a:p>
            <a:r>
              <a:rPr lang="en-US" dirty="0" err="1"/>
              <a:t>Titelstijl</a:t>
            </a:r>
            <a:r>
              <a:rPr lang="en-US" dirty="0"/>
              <a:t> van model </a:t>
            </a:r>
            <a:r>
              <a:rPr lang="en-US" dirty="0" err="1"/>
              <a:t>bewerken</a:t>
            </a:r>
            <a:endParaRPr lang="nl-NL" dirty="0"/>
          </a:p>
        </p:txBody>
      </p:sp>
      <p:sp>
        <p:nvSpPr>
          <p:cNvPr id="3" name="Tijdelijke aanduiding voor tekst 2"/>
          <p:cNvSpPr>
            <a:spLocks noGrp="1"/>
          </p:cNvSpPr>
          <p:nvPr>
            <p:ph type="body" idx="1"/>
          </p:nvPr>
        </p:nvSpPr>
        <p:spPr>
          <a:xfrm>
            <a:off x="2209678" y="1200150"/>
            <a:ext cx="6477122" cy="3394075"/>
          </a:xfrm>
          <a:prstGeom prst="rect">
            <a:avLst/>
          </a:prstGeom>
        </p:spPr>
        <p:txBody>
          <a:bodyPr vert="horz" lIns="91440" tIns="45720" rIns="91440" bIns="45720" rtlCol="0" anchor="t">
            <a:normAutofit/>
          </a:bodyPr>
          <a:lstStyle/>
          <a:p>
            <a:pPr lvl="0"/>
            <a:r>
              <a:rPr lang="en-US" dirty="0" err="1"/>
              <a:t>Klik</a:t>
            </a:r>
            <a:r>
              <a:rPr lang="en-US" dirty="0"/>
              <a:t> </a:t>
            </a:r>
            <a:r>
              <a:rPr lang="en-US" dirty="0" err="1"/>
              <a:t>om</a:t>
            </a:r>
            <a:r>
              <a:rPr lang="en-US" dirty="0"/>
              <a:t> de </a:t>
            </a:r>
            <a:r>
              <a:rPr lang="en-US" dirty="0" err="1"/>
              <a:t>tekststijl</a:t>
            </a:r>
            <a:r>
              <a:rPr lang="en-US" dirty="0"/>
              <a:t> van het model </a:t>
            </a:r>
            <a:r>
              <a:rPr lang="en-US" dirty="0" err="1"/>
              <a:t>te</a:t>
            </a:r>
            <a:r>
              <a:rPr lang="en-US" dirty="0"/>
              <a:t> </a:t>
            </a:r>
            <a:r>
              <a:rPr lang="en-US" dirty="0" err="1"/>
              <a:t>bewerken</a:t>
            </a:r>
            <a:endParaRPr lang="en-US" dirty="0"/>
          </a:p>
          <a:p>
            <a:pPr lvl="1"/>
            <a:r>
              <a:rPr lang="en-US" dirty="0" err="1"/>
              <a:t>Tweede</a:t>
            </a:r>
            <a:r>
              <a:rPr lang="en-US" dirty="0"/>
              <a:t> </a:t>
            </a:r>
            <a:r>
              <a:rPr lang="en-US" dirty="0" err="1"/>
              <a:t>niveau</a:t>
            </a:r>
            <a:endParaRPr lang="en-US" dirty="0"/>
          </a:p>
          <a:p>
            <a:pPr lvl="2"/>
            <a:r>
              <a:rPr lang="en-US" dirty="0" err="1"/>
              <a:t>Derde</a:t>
            </a:r>
            <a:r>
              <a:rPr lang="en-US" dirty="0"/>
              <a:t> </a:t>
            </a:r>
            <a:r>
              <a:rPr lang="en-US" dirty="0" err="1"/>
              <a:t>niveau</a:t>
            </a:r>
            <a:endParaRPr lang="en-US" dirty="0"/>
          </a:p>
          <a:p>
            <a:pPr lvl="3"/>
            <a:r>
              <a:rPr lang="en-US" dirty="0" err="1"/>
              <a:t>Vierde</a:t>
            </a:r>
            <a:r>
              <a:rPr lang="en-US" dirty="0"/>
              <a:t> </a:t>
            </a:r>
            <a:r>
              <a:rPr lang="en-US" dirty="0" err="1"/>
              <a:t>niveau</a:t>
            </a:r>
            <a:endParaRPr lang="en-US" dirty="0"/>
          </a:p>
          <a:p>
            <a:pPr lvl="4"/>
            <a:r>
              <a:rPr lang="en-US" dirty="0" err="1"/>
              <a:t>Vijfde</a:t>
            </a:r>
            <a:r>
              <a:rPr lang="en-US" dirty="0"/>
              <a:t> </a:t>
            </a:r>
            <a:r>
              <a:rPr lang="en-US" dirty="0" err="1"/>
              <a:t>niveau</a:t>
            </a:r>
            <a:endParaRPr lang="nl-NL" dirty="0"/>
          </a:p>
        </p:txBody>
      </p:sp>
      <p:sp>
        <p:nvSpPr>
          <p:cNvPr id="6" name="Tijdelijke aanduiding voor dianummer 5"/>
          <p:cNvSpPr>
            <a:spLocks noGrp="1"/>
          </p:cNvSpPr>
          <p:nvPr>
            <p:ph type="sldNum" sz="quarter" idx="4"/>
          </p:nvPr>
        </p:nvSpPr>
        <p:spPr>
          <a:xfrm>
            <a:off x="7978104" y="4767263"/>
            <a:ext cx="986214" cy="274637"/>
          </a:xfrm>
          <a:prstGeom prst="rect">
            <a:avLst/>
          </a:prstGeom>
        </p:spPr>
        <p:txBody>
          <a:bodyPr vert="horz" lIns="91440" tIns="45720" rIns="91440" bIns="45720" rtlCol="0" anchor="ctr"/>
          <a:lstStyle>
            <a:lvl1pPr algn="r">
              <a:defRPr sz="1600">
                <a:solidFill>
                  <a:srgbClr val="12315F"/>
                </a:solidFill>
                <a:latin typeface=""/>
              </a:defRPr>
            </a:lvl1pPr>
          </a:lstStyle>
          <a:p>
            <a:pPr defTabSz="457200" fontAlgn="auto">
              <a:spcBef>
                <a:spcPts val="0"/>
              </a:spcBef>
              <a:spcAft>
                <a:spcPts val="0"/>
              </a:spcAft>
            </a:pPr>
            <a:fld id="{4AF2C17D-70F5-1E4C-9526-F6AA66FA7505}" type="slidenum">
              <a:rPr lang="nl-NL" smtClean="0"/>
              <a:pPr defTabSz="457200" fontAlgn="auto">
                <a:spcBef>
                  <a:spcPts val="0"/>
                </a:spcBef>
                <a:spcAft>
                  <a:spcPts val="0"/>
                </a:spcAft>
              </a:pPr>
              <a:t>‹nr.›</a:t>
            </a:fld>
            <a:endParaRPr lang="nl-NL" dirty="0"/>
          </a:p>
        </p:txBody>
      </p:sp>
      <p:pic>
        <p:nvPicPr>
          <p:cNvPr id="7" name="Afbeelding 6"/>
          <p:cNvPicPr>
            <a:picLocks noChangeAspect="1"/>
          </p:cNvPicPr>
          <p:nvPr/>
        </p:nvPicPr>
        <p:blipFill>
          <a:blip r:embed="rId4"/>
          <a:stretch>
            <a:fillRect/>
          </a:stretch>
        </p:blipFill>
        <p:spPr>
          <a:xfrm>
            <a:off x="189517" y="195374"/>
            <a:ext cx="885132" cy="4743904"/>
          </a:xfrm>
          <a:prstGeom prst="rect">
            <a:avLst/>
          </a:prstGeom>
        </p:spPr>
      </p:pic>
    </p:spTree>
    <p:extLst>
      <p:ext uri="{BB962C8B-B14F-4D97-AF65-F5344CB8AC3E}">
        <p14:creationId xmlns:p14="http://schemas.microsoft.com/office/powerpoint/2010/main" val="606006548"/>
      </p:ext>
    </p:extLst>
  </p:cSld>
  <p:clrMap bg1="lt1" tx1="dk1" bg2="lt2" tx2="dk2" accent1="accent1" accent2="accent2" accent3="accent3" accent4="accent4" accent5="accent5" accent6="accent6" hlink="hlink" folHlink="folHlink"/>
  <p:sldLayoutIdLst>
    <p:sldLayoutId id="2147483664" r:id="rId1"/>
    <p:sldLayoutId id="2147483665" r:id="rId2"/>
  </p:sldLayoutIdLst>
  <p:hf hdr="0" ftr="0" dt="0"/>
  <p:txStyles>
    <p:titleStyle>
      <a:lvl1pPr algn="l" defTabSz="457200" rtl="0" eaLnBrk="1" latinLnBrk="0" hangingPunct="1">
        <a:spcBef>
          <a:spcPct val="0"/>
        </a:spcBef>
        <a:buNone/>
        <a:defRPr sz="3000" b="1" i="0" kern="1200">
          <a:solidFill>
            <a:srgbClr val="12315F"/>
          </a:solidFill>
          <a:latin typeface=""/>
          <a:ea typeface="+mj-ea"/>
          <a:cs typeface="+mj-cs"/>
        </a:defRPr>
      </a:lvl1pPr>
    </p:titleStyle>
    <p:bodyStyle>
      <a:lvl1pPr marL="171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1pPr>
      <a:lvl2pPr marL="360000" indent="-342900" algn="l" defTabSz="457200" rtl="0" eaLnBrk="1" latinLnBrk="0" hangingPunct="1">
        <a:lnSpc>
          <a:spcPts val="2400"/>
        </a:lnSpc>
        <a:spcBef>
          <a:spcPts val="600"/>
        </a:spcBef>
        <a:buFont typeface="Arial"/>
        <a:buChar char="•"/>
        <a:defRPr sz="1800" b="0" i="0" kern="1200" baseline="0">
          <a:solidFill>
            <a:srgbClr val="12315F"/>
          </a:solidFill>
          <a:latin typeface="Verdana"/>
          <a:ea typeface="+mn-ea"/>
          <a:cs typeface="+mn-cs"/>
        </a:defRPr>
      </a:lvl2pPr>
      <a:lvl3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3pPr>
      <a:lvl4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4pPr>
      <a:lvl5pPr marL="7020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2209678" y="516385"/>
            <a:ext cx="6477121" cy="547240"/>
          </a:xfrm>
          <a:prstGeom prst="rect">
            <a:avLst/>
          </a:prstGeom>
        </p:spPr>
        <p:txBody>
          <a:bodyPr vert="horz" lIns="91440" tIns="45720" rIns="91440" bIns="45720" rtlCol="0" anchor="t">
            <a:normAutofit/>
          </a:bodyPr>
          <a:lstStyle/>
          <a:p>
            <a:r>
              <a:rPr lang="en-US" dirty="0" err="1"/>
              <a:t>Titelstijl</a:t>
            </a:r>
            <a:r>
              <a:rPr lang="en-US" dirty="0"/>
              <a:t> van model </a:t>
            </a:r>
            <a:r>
              <a:rPr lang="en-US" dirty="0" err="1"/>
              <a:t>bewerken</a:t>
            </a:r>
            <a:endParaRPr lang="nl-NL" dirty="0"/>
          </a:p>
        </p:txBody>
      </p:sp>
      <p:sp>
        <p:nvSpPr>
          <p:cNvPr id="3" name="Tijdelijke aanduiding voor tekst 2"/>
          <p:cNvSpPr>
            <a:spLocks noGrp="1"/>
          </p:cNvSpPr>
          <p:nvPr>
            <p:ph type="body" idx="1"/>
          </p:nvPr>
        </p:nvSpPr>
        <p:spPr>
          <a:xfrm>
            <a:off x="2209678" y="1200150"/>
            <a:ext cx="6477122" cy="3394075"/>
          </a:xfrm>
          <a:prstGeom prst="rect">
            <a:avLst/>
          </a:prstGeom>
        </p:spPr>
        <p:txBody>
          <a:bodyPr vert="horz" lIns="91440" tIns="45720" rIns="91440" bIns="45720" rtlCol="0" anchor="t">
            <a:normAutofit/>
          </a:bodyPr>
          <a:lstStyle/>
          <a:p>
            <a:pPr lvl="0"/>
            <a:r>
              <a:rPr lang="en-US" dirty="0" err="1"/>
              <a:t>Klik</a:t>
            </a:r>
            <a:r>
              <a:rPr lang="en-US" dirty="0"/>
              <a:t> </a:t>
            </a:r>
            <a:r>
              <a:rPr lang="en-US" dirty="0" err="1"/>
              <a:t>om</a:t>
            </a:r>
            <a:r>
              <a:rPr lang="en-US" dirty="0"/>
              <a:t> de </a:t>
            </a:r>
            <a:r>
              <a:rPr lang="en-US" dirty="0" err="1"/>
              <a:t>tekststijl</a:t>
            </a:r>
            <a:r>
              <a:rPr lang="en-US" dirty="0"/>
              <a:t> van het model </a:t>
            </a:r>
            <a:r>
              <a:rPr lang="en-US" dirty="0" err="1"/>
              <a:t>te</a:t>
            </a:r>
            <a:r>
              <a:rPr lang="en-US" dirty="0"/>
              <a:t> </a:t>
            </a:r>
            <a:r>
              <a:rPr lang="en-US" dirty="0" err="1"/>
              <a:t>bewerken</a:t>
            </a:r>
            <a:endParaRPr lang="en-US" dirty="0"/>
          </a:p>
          <a:p>
            <a:pPr lvl="1"/>
            <a:r>
              <a:rPr lang="en-US" dirty="0" err="1"/>
              <a:t>Tweede</a:t>
            </a:r>
            <a:r>
              <a:rPr lang="en-US" dirty="0"/>
              <a:t> </a:t>
            </a:r>
            <a:r>
              <a:rPr lang="en-US" dirty="0" err="1"/>
              <a:t>niveau</a:t>
            </a:r>
            <a:endParaRPr lang="en-US" dirty="0"/>
          </a:p>
          <a:p>
            <a:pPr lvl="2"/>
            <a:r>
              <a:rPr lang="en-US" dirty="0" err="1"/>
              <a:t>Derde</a:t>
            </a:r>
            <a:r>
              <a:rPr lang="en-US" dirty="0"/>
              <a:t> </a:t>
            </a:r>
            <a:r>
              <a:rPr lang="en-US" dirty="0" err="1"/>
              <a:t>niveau</a:t>
            </a:r>
            <a:endParaRPr lang="en-US" dirty="0"/>
          </a:p>
          <a:p>
            <a:pPr lvl="3"/>
            <a:r>
              <a:rPr lang="en-US" dirty="0" err="1"/>
              <a:t>Vierde</a:t>
            </a:r>
            <a:r>
              <a:rPr lang="en-US" dirty="0"/>
              <a:t> </a:t>
            </a:r>
            <a:r>
              <a:rPr lang="en-US" dirty="0" err="1"/>
              <a:t>niveau</a:t>
            </a:r>
            <a:endParaRPr lang="en-US" dirty="0"/>
          </a:p>
          <a:p>
            <a:pPr lvl="4"/>
            <a:r>
              <a:rPr lang="en-US" dirty="0" err="1"/>
              <a:t>Vijfde</a:t>
            </a:r>
            <a:r>
              <a:rPr lang="en-US" dirty="0"/>
              <a:t> </a:t>
            </a:r>
            <a:r>
              <a:rPr lang="en-US" dirty="0" err="1"/>
              <a:t>niveau</a:t>
            </a:r>
            <a:endParaRPr lang="nl-NL" dirty="0"/>
          </a:p>
        </p:txBody>
      </p:sp>
      <p:sp>
        <p:nvSpPr>
          <p:cNvPr id="6" name="Tijdelijke aanduiding voor dianummer 5"/>
          <p:cNvSpPr>
            <a:spLocks noGrp="1"/>
          </p:cNvSpPr>
          <p:nvPr>
            <p:ph type="sldNum" sz="quarter" idx="4"/>
          </p:nvPr>
        </p:nvSpPr>
        <p:spPr>
          <a:xfrm>
            <a:off x="7978104" y="4767263"/>
            <a:ext cx="986214" cy="274637"/>
          </a:xfrm>
          <a:prstGeom prst="rect">
            <a:avLst/>
          </a:prstGeom>
        </p:spPr>
        <p:txBody>
          <a:bodyPr vert="horz" lIns="91440" tIns="45720" rIns="91440" bIns="45720" rtlCol="0" anchor="ctr"/>
          <a:lstStyle>
            <a:lvl1pPr algn="r">
              <a:defRPr sz="1600">
                <a:solidFill>
                  <a:srgbClr val="12315F"/>
                </a:solidFill>
                <a:latin typeface=""/>
              </a:defRPr>
            </a:lvl1pPr>
          </a:lstStyle>
          <a:p>
            <a:pPr defTabSz="457200" fontAlgn="auto">
              <a:spcBef>
                <a:spcPts val="0"/>
              </a:spcBef>
              <a:spcAft>
                <a:spcPts val="0"/>
              </a:spcAft>
            </a:pPr>
            <a:fld id="{4AF2C17D-70F5-1E4C-9526-F6AA66FA7505}" type="slidenum">
              <a:rPr lang="nl-NL" smtClean="0"/>
              <a:pPr defTabSz="457200" fontAlgn="auto">
                <a:spcBef>
                  <a:spcPts val="0"/>
                </a:spcBef>
                <a:spcAft>
                  <a:spcPts val="0"/>
                </a:spcAft>
              </a:pPr>
              <a:t>‹nr.›</a:t>
            </a:fld>
            <a:endParaRPr lang="nl-NL" dirty="0"/>
          </a:p>
        </p:txBody>
      </p:sp>
      <p:pic>
        <p:nvPicPr>
          <p:cNvPr id="7" name="Afbeelding 6"/>
          <p:cNvPicPr>
            <a:picLocks noChangeAspect="1"/>
          </p:cNvPicPr>
          <p:nvPr/>
        </p:nvPicPr>
        <p:blipFill>
          <a:blip r:embed="rId3"/>
          <a:stretch>
            <a:fillRect/>
          </a:stretch>
        </p:blipFill>
        <p:spPr>
          <a:xfrm>
            <a:off x="189517" y="195374"/>
            <a:ext cx="885132" cy="4743904"/>
          </a:xfrm>
          <a:prstGeom prst="rect">
            <a:avLst/>
          </a:prstGeom>
        </p:spPr>
      </p:pic>
    </p:spTree>
    <p:extLst>
      <p:ext uri="{BB962C8B-B14F-4D97-AF65-F5344CB8AC3E}">
        <p14:creationId xmlns:p14="http://schemas.microsoft.com/office/powerpoint/2010/main" val="3269308776"/>
      </p:ext>
    </p:extLst>
  </p:cSld>
  <p:clrMap bg1="lt1" tx1="dk1" bg2="lt2" tx2="dk2" accent1="accent1" accent2="accent2" accent3="accent3" accent4="accent4" accent5="accent5" accent6="accent6" hlink="hlink" folHlink="folHlink"/>
  <p:sldLayoutIdLst>
    <p:sldLayoutId id="2147483667" r:id="rId1"/>
  </p:sldLayoutIdLst>
  <p:hf hdr="0" ftr="0" dt="0"/>
  <p:txStyles>
    <p:titleStyle>
      <a:lvl1pPr algn="l" defTabSz="457200" rtl="0" eaLnBrk="1" latinLnBrk="0" hangingPunct="1">
        <a:spcBef>
          <a:spcPct val="0"/>
        </a:spcBef>
        <a:buNone/>
        <a:defRPr sz="3000" b="1" i="0" kern="1200">
          <a:solidFill>
            <a:srgbClr val="12315F"/>
          </a:solidFill>
          <a:latin typeface=""/>
          <a:ea typeface="+mj-ea"/>
          <a:cs typeface="+mj-cs"/>
        </a:defRPr>
      </a:lvl1pPr>
    </p:titleStyle>
    <p:bodyStyle>
      <a:lvl1pPr marL="171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1pPr>
      <a:lvl2pPr marL="360000" indent="-342900" algn="l" defTabSz="457200" rtl="0" eaLnBrk="1" latinLnBrk="0" hangingPunct="1">
        <a:lnSpc>
          <a:spcPts val="2400"/>
        </a:lnSpc>
        <a:spcBef>
          <a:spcPts val="600"/>
        </a:spcBef>
        <a:buFont typeface="Arial"/>
        <a:buChar char="•"/>
        <a:defRPr sz="1800" b="0" i="0" kern="1200" baseline="0">
          <a:solidFill>
            <a:srgbClr val="12315F"/>
          </a:solidFill>
          <a:latin typeface="Verdana"/>
          <a:ea typeface="+mn-ea"/>
          <a:cs typeface="+mn-cs"/>
        </a:defRPr>
      </a:lvl2pPr>
      <a:lvl3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3pPr>
      <a:lvl4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4pPr>
      <a:lvl5pPr marL="7020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2209678" y="516385"/>
            <a:ext cx="6477121" cy="547240"/>
          </a:xfrm>
          <a:prstGeom prst="rect">
            <a:avLst/>
          </a:prstGeom>
        </p:spPr>
        <p:txBody>
          <a:bodyPr vert="horz" lIns="91440" tIns="45720" rIns="91440" bIns="45720" rtlCol="0" anchor="t">
            <a:normAutofit/>
          </a:bodyPr>
          <a:lstStyle/>
          <a:p>
            <a:r>
              <a:rPr lang="en-US" dirty="0" err="1"/>
              <a:t>Titelstijl</a:t>
            </a:r>
            <a:r>
              <a:rPr lang="en-US" dirty="0"/>
              <a:t> van model </a:t>
            </a:r>
            <a:r>
              <a:rPr lang="en-US" dirty="0" err="1"/>
              <a:t>bewerken</a:t>
            </a:r>
            <a:endParaRPr lang="nl-NL" dirty="0"/>
          </a:p>
        </p:txBody>
      </p:sp>
      <p:sp>
        <p:nvSpPr>
          <p:cNvPr id="3" name="Tijdelijke aanduiding voor tekst 2"/>
          <p:cNvSpPr>
            <a:spLocks noGrp="1"/>
          </p:cNvSpPr>
          <p:nvPr>
            <p:ph type="body" idx="1"/>
          </p:nvPr>
        </p:nvSpPr>
        <p:spPr>
          <a:xfrm>
            <a:off x="2209678" y="1200150"/>
            <a:ext cx="6477122" cy="3394075"/>
          </a:xfrm>
          <a:prstGeom prst="rect">
            <a:avLst/>
          </a:prstGeom>
        </p:spPr>
        <p:txBody>
          <a:bodyPr vert="horz" lIns="91440" tIns="45720" rIns="91440" bIns="45720" rtlCol="0" anchor="t">
            <a:normAutofit/>
          </a:bodyPr>
          <a:lstStyle/>
          <a:p>
            <a:pPr lvl="0"/>
            <a:r>
              <a:rPr lang="en-US" dirty="0" err="1"/>
              <a:t>Klik</a:t>
            </a:r>
            <a:r>
              <a:rPr lang="en-US" dirty="0"/>
              <a:t> </a:t>
            </a:r>
            <a:r>
              <a:rPr lang="en-US" dirty="0" err="1"/>
              <a:t>om</a:t>
            </a:r>
            <a:r>
              <a:rPr lang="en-US" dirty="0"/>
              <a:t> de </a:t>
            </a:r>
            <a:r>
              <a:rPr lang="en-US" dirty="0" err="1"/>
              <a:t>tekststijl</a:t>
            </a:r>
            <a:r>
              <a:rPr lang="en-US" dirty="0"/>
              <a:t> van het model </a:t>
            </a:r>
            <a:r>
              <a:rPr lang="en-US" dirty="0" err="1"/>
              <a:t>te</a:t>
            </a:r>
            <a:r>
              <a:rPr lang="en-US" dirty="0"/>
              <a:t> </a:t>
            </a:r>
            <a:r>
              <a:rPr lang="en-US" dirty="0" err="1"/>
              <a:t>bewerken</a:t>
            </a:r>
            <a:endParaRPr lang="en-US" dirty="0"/>
          </a:p>
          <a:p>
            <a:pPr lvl="1"/>
            <a:r>
              <a:rPr lang="en-US" dirty="0" err="1"/>
              <a:t>Tweede</a:t>
            </a:r>
            <a:r>
              <a:rPr lang="en-US" dirty="0"/>
              <a:t> </a:t>
            </a:r>
            <a:r>
              <a:rPr lang="en-US" dirty="0" err="1"/>
              <a:t>niveau</a:t>
            </a:r>
            <a:endParaRPr lang="en-US" dirty="0"/>
          </a:p>
          <a:p>
            <a:pPr lvl="2"/>
            <a:r>
              <a:rPr lang="en-US" dirty="0" err="1"/>
              <a:t>Derde</a:t>
            </a:r>
            <a:r>
              <a:rPr lang="en-US" dirty="0"/>
              <a:t> </a:t>
            </a:r>
            <a:r>
              <a:rPr lang="en-US" dirty="0" err="1"/>
              <a:t>niveau</a:t>
            </a:r>
            <a:endParaRPr lang="en-US" dirty="0"/>
          </a:p>
          <a:p>
            <a:pPr lvl="3"/>
            <a:r>
              <a:rPr lang="en-US" dirty="0" err="1"/>
              <a:t>Vierde</a:t>
            </a:r>
            <a:r>
              <a:rPr lang="en-US" dirty="0"/>
              <a:t> </a:t>
            </a:r>
            <a:r>
              <a:rPr lang="en-US" dirty="0" err="1"/>
              <a:t>niveau</a:t>
            </a:r>
            <a:endParaRPr lang="en-US" dirty="0"/>
          </a:p>
          <a:p>
            <a:pPr lvl="4"/>
            <a:r>
              <a:rPr lang="en-US" dirty="0" err="1"/>
              <a:t>Vijfde</a:t>
            </a:r>
            <a:r>
              <a:rPr lang="en-US" dirty="0"/>
              <a:t> </a:t>
            </a:r>
            <a:r>
              <a:rPr lang="en-US" dirty="0" err="1"/>
              <a:t>niveau</a:t>
            </a:r>
            <a:endParaRPr lang="nl-NL" dirty="0"/>
          </a:p>
        </p:txBody>
      </p:sp>
      <p:sp>
        <p:nvSpPr>
          <p:cNvPr id="6" name="Tijdelijke aanduiding voor dianummer 5"/>
          <p:cNvSpPr>
            <a:spLocks noGrp="1"/>
          </p:cNvSpPr>
          <p:nvPr>
            <p:ph type="sldNum" sz="quarter" idx="4"/>
          </p:nvPr>
        </p:nvSpPr>
        <p:spPr>
          <a:xfrm>
            <a:off x="7978104" y="4767263"/>
            <a:ext cx="986214" cy="274637"/>
          </a:xfrm>
          <a:prstGeom prst="rect">
            <a:avLst/>
          </a:prstGeom>
        </p:spPr>
        <p:txBody>
          <a:bodyPr vert="horz" lIns="91440" tIns="45720" rIns="91440" bIns="45720" rtlCol="0" anchor="ctr"/>
          <a:lstStyle>
            <a:lvl1pPr algn="r">
              <a:defRPr sz="1600">
                <a:solidFill>
                  <a:srgbClr val="12315F"/>
                </a:solidFill>
                <a:latin typeface=""/>
              </a:defRPr>
            </a:lvl1pPr>
          </a:lstStyle>
          <a:p>
            <a:pPr defTabSz="457200" fontAlgn="auto">
              <a:spcBef>
                <a:spcPts val="0"/>
              </a:spcBef>
              <a:spcAft>
                <a:spcPts val="0"/>
              </a:spcAft>
            </a:pPr>
            <a:fld id="{4AF2C17D-70F5-1E4C-9526-F6AA66FA7505}" type="slidenum">
              <a:rPr lang="nl-NL" smtClean="0"/>
              <a:pPr defTabSz="457200" fontAlgn="auto">
                <a:spcBef>
                  <a:spcPts val="0"/>
                </a:spcBef>
                <a:spcAft>
                  <a:spcPts val="0"/>
                </a:spcAft>
              </a:pPr>
              <a:t>‹nr.›</a:t>
            </a:fld>
            <a:endParaRPr lang="nl-NL" dirty="0"/>
          </a:p>
        </p:txBody>
      </p:sp>
      <p:pic>
        <p:nvPicPr>
          <p:cNvPr id="7" name="Afbeelding 6"/>
          <p:cNvPicPr>
            <a:picLocks noChangeAspect="1"/>
          </p:cNvPicPr>
          <p:nvPr/>
        </p:nvPicPr>
        <p:blipFill>
          <a:blip r:embed="rId4"/>
          <a:stretch>
            <a:fillRect/>
          </a:stretch>
        </p:blipFill>
        <p:spPr>
          <a:xfrm>
            <a:off x="189517" y="195374"/>
            <a:ext cx="885132" cy="4743904"/>
          </a:xfrm>
          <a:prstGeom prst="rect">
            <a:avLst/>
          </a:prstGeom>
        </p:spPr>
      </p:pic>
    </p:spTree>
    <p:extLst>
      <p:ext uri="{BB962C8B-B14F-4D97-AF65-F5344CB8AC3E}">
        <p14:creationId xmlns:p14="http://schemas.microsoft.com/office/powerpoint/2010/main" val="1255593911"/>
      </p:ext>
    </p:extLst>
  </p:cSld>
  <p:clrMap bg1="lt1" tx1="dk1" bg2="lt2" tx2="dk2" accent1="accent1" accent2="accent2" accent3="accent3" accent4="accent4" accent5="accent5" accent6="accent6" hlink="hlink" folHlink="folHlink"/>
  <p:sldLayoutIdLst>
    <p:sldLayoutId id="2147483670" r:id="rId1"/>
    <p:sldLayoutId id="2147483671" r:id="rId2"/>
  </p:sldLayoutIdLst>
  <p:hf hdr="0" ftr="0" dt="0"/>
  <p:txStyles>
    <p:titleStyle>
      <a:lvl1pPr algn="l" defTabSz="457200" rtl="0" eaLnBrk="1" latinLnBrk="0" hangingPunct="1">
        <a:spcBef>
          <a:spcPct val="0"/>
        </a:spcBef>
        <a:buNone/>
        <a:defRPr sz="3000" b="1" i="0" kern="1200">
          <a:solidFill>
            <a:srgbClr val="12315F"/>
          </a:solidFill>
          <a:latin typeface=""/>
          <a:ea typeface="+mj-ea"/>
          <a:cs typeface="+mj-cs"/>
        </a:defRPr>
      </a:lvl1pPr>
    </p:titleStyle>
    <p:bodyStyle>
      <a:lvl1pPr marL="171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1pPr>
      <a:lvl2pPr marL="360000" indent="-342900" algn="l" defTabSz="457200" rtl="0" eaLnBrk="1" latinLnBrk="0" hangingPunct="1">
        <a:lnSpc>
          <a:spcPts val="2400"/>
        </a:lnSpc>
        <a:spcBef>
          <a:spcPts val="600"/>
        </a:spcBef>
        <a:buFont typeface="Arial"/>
        <a:buChar char="•"/>
        <a:defRPr sz="1800" b="0" i="0" kern="1200" baseline="0">
          <a:solidFill>
            <a:srgbClr val="12315F"/>
          </a:solidFill>
          <a:latin typeface="Verdana"/>
          <a:ea typeface="+mn-ea"/>
          <a:cs typeface="+mn-cs"/>
        </a:defRPr>
      </a:lvl2pPr>
      <a:lvl3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3pPr>
      <a:lvl4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4pPr>
      <a:lvl5pPr marL="7020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hyperlink" Target="http://www.bundesverfassungsgericht.de/DE/Homepage/homepage_node.html" TargetMode="External"/><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google.it/url?sa=i&amp;rct=j&amp;q=&amp;esrc=s&amp;source=images&amp;cd=&amp;cad=rja&amp;uact=8&amp;ved=0ahUKEwjC3qz3zK3UAhXJshQKHftnAFoQjRwIBw&amp;url=http://www.freeiconspng.com/img/12936&amp;psig=AFQjCNE0fqMLqwc9jz_rFIQM1sXHyvDRKA&amp;ust=1496989048882861"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s://www.google.it/url?sa=i&amp;rct=j&amp;q=&amp;esrc=s&amp;source=images&amp;cd=&amp;cad=rja&amp;uact=8&amp;ved=0ahUKEwjK8P7sxq3UAhWCWRQKHUqQAe0QjRwIBw&amp;url=https://www.zazzle.com/baby+blue+shade+stickers&amp;psig=AFQjCNGGdfDE4pEJQXI-nHQKXMe7kon0IA&amp;ust=1496987402864885"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s://www.google.it/url?sa=i&amp;rct=j&amp;q=&amp;esrc=s&amp;source=images&amp;cd=&amp;cad=rja&amp;uact=8&amp;ved=0ahUKEwiU4_OBzq3UAhXLuBQKHbOmDNsQjRwIBw&amp;url=https://dvcs.w3.org/hg/json-ld/raw-file/default/images/index.html&amp;psig=AFQjCNHkgx9pch-YMgwvRrdWERDNyGqn-A&amp;ust=1496989341018699" TargetMode="External"/><Relationship Id="rId3" Type="http://schemas.openxmlformats.org/officeDocument/2006/relationships/hyperlink" Target="http://www.google.it/url?sa=i&amp;rct=j&amp;q=&amp;esrc=s&amp;source=images&amp;cd=&amp;cad=rja&amp;uact=8&amp;ved=0ahUKEwil1oXIza3UAhWKXhQKHY-VCFUQjRwIBw&amp;url=http://www.economics.illinois.edu/undergrad/resources/current/&amp;psig=AFQjCNHAcOwnWZptdUPvWSahmlAg7mDvdA&amp;ust=1496989198584586" TargetMode="External"/><Relationship Id="rId7" Type="http://schemas.openxmlformats.org/officeDocument/2006/relationships/image" Target="../media/image30.gif"/><Relationship Id="rId2" Type="http://schemas.openxmlformats.org/officeDocument/2006/relationships/hyperlink" Target="https://www.google.it/url?sa=i&amp;rct=j&amp;q=&amp;esrc=s&amp;source=images&amp;cd=&amp;cad=rja&amp;uact=8&amp;ved=0ahUKEwjc4NS9za3UAhVDtRQKHfpZDiwQjRwIBw&amp;url=https://www.w3.org/RDF/icons/&amp;psig=AFQjCNHAcOwnWZptdUPvWSahmlAg7mDvdA&amp;ust=1496989198584586" TargetMode="External"/><Relationship Id="rId1" Type="http://schemas.openxmlformats.org/officeDocument/2006/relationships/slideLayout" Target="../slideLayouts/slideLayout2.xml"/><Relationship Id="rId6" Type="http://schemas.openxmlformats.org/officeDocument/2006/relationships/hyperlink" Target="http://www.w3.org/RDF/" TargetMode="External"/><Relationship Id="rId5" Type="http://schemas.openxmlformats.org/officeDocument/2006/relationships/hyperlink" Target="https://www.google.it/url?sa=i&amp;rct=j&amp;q=&amp;esrc=s&amp;source=images&amp;cd=&amp;cad=rja&amp;uact=8&amp;ved=0ahUKEwiwr-rdza3UAhWF7RQKHWkKC4oQjRwIBw&amp;url=https://www.w3.org/RDF/icons/&amp;psig=AFQjCNHAcOwnWZptdUPvWSahmlAg7mDvdA&amp;ust=1496989198584586" TargetMode="External"/><Relationship Id="rId10" Type="http://schemas.openxmlformats.org/officeDocument/2006/relationships/image" Target="../media/image31.png"/><Relationship Id="rId4" Type="http://schemas.openxmlformats.org/officeDocument/2006/relationships/image" Target="../media/image29.png"/><Relationship Id="rId9" Type="http://schemas.openxmlformats.org/officeDocument/2006/relationships/hyperlink" Target="http://json-ld.org/"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akresolver.cs.unibo.it/examples/ecliConverter.html"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bo-ecli.eu/uploads/deliverables/Deliverable%20WS0-D1.pdf" TargetMode="External"/><Relationship Id="rId2" Type="http://schemas.openxmlformats.org/officeDocument/2006/relationships/hyperlink" Target="http://bo-ecli.eu/uploads/deliverables/DeliverableWS3-D2.pdf" TargetMode="External"/><Relationship Id="rId1" Type="http://schemas.openxmlformats.org/officeDocument/2006/relationships/slideLayout" Target="../slideLayouts/slideLayout2.xml"/><Relationship Id="rId5" Type="http://schemas.openxmlformats.org/officeDocument/2006/relationships/hyperlink" Target="http://sinatra.cirsfid.unibo.it/node/formex2akn/" TargetMode="External"/><Relationship Id="rId4" Type="http://schemas.openxmlformats.org/officeDocument/2006/relationships/hyperlink" Target="http://akresolver.cs.unibo.it/examples/ecliConverter.html"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hyperlink" Target="http://easyrealestatescript.com/addons.html" TargetMode="External"/><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8" Type="http://schemas.openxmlformats.org/officeDocument/2006/relationships/hyperlink" Target="http://www.google.it/url?sa=i&amp;rct=j&amp;q=&amp;esrc=s&amp;source=images&amp;cd=&amp;cad=rja&amp;uact=8&amp;ved=0ahUKEwjOzcHawq3UAhVMORQKHa6HBH4QjRwIBw&amp;url=http://www.iconsdb.com/green-icons/document-icon.html&amp;psig=AFQjCNEhfwCAX5hy-viVYF3oF4eleimXsg&amp;ust=1496986296049809" TargetMode="External"/><Relationship Id="rId3" Type="http://schemas.openxmlformats.org/officeDocument/2006/relationships/image" Target="../media/image10.jpeg"/><Relationship Id="rId7" Type="http://schemas.openxmlformats.org/officeDocument/2006/relationships/image" Target="../media/image11.png"/><Relationship Id="rId2" Type="http://schemas.openxmlformats.org/officeDocument/2006/relationships/hyperlink" Target="http://www.google.it/url?sa=i&amp;rct=j&amp;q=&amp;esrc=s&amp;source=images&amp;cd=&amp;cad=rja&amp;uact=8&amp;ved=0ahUKEwjMgcC9va3UAhWMPBQKHXkVD08QjRwIBw&amp;url=http://helpbmt.com/&amp;psig=AFQjCNELENoSWGgGKXFh56UWV4d9V4vR4w&amp;ust=1496984869019550" TargetMode="External"/><Relationship Id="rId1" Type="http://schemas.openxmlformats.org/officeDocument/2006/relationships/slideLayout" Target="../slideLayouts/slideLayout2.xml"/><Relationship Id="rId6" Type="http://schemas.openxmlformats.org/officeDocument/2006/relationships/hyperlink" Target="http://www.google.it/url?sa=i&amp;rct=j&amp;q=&amp;esrc=s&amp;source=images&amp;cd=&amp;cad=rja&amp;uact=8&amp;ved=0ahUKEwiCmsyTwa3UAhUJaxQKHUVRAicQjRwIBw&amp;url=http://www.iconsdb.com/gray-icons/document-icon.html&amp;psig=AFQjCNGa2NovLR9hM70FIt7My6uV5JwtWQ&amp;ust=1496985883145815" TargetMode="External"/><Relationship Id="rId5" Type="http://schemas.openxmlformats.org/officeDocument/2006/relationships/hyperlink" Target="http://www.google.it/url?sa=i&amp;rct=j&amp;q=&amp;esrc=s&amp;source=images&amp;cd=&amp;cad=rja&amp;uact=8&amp;ved=0ahUKEwjZpqH8wK3UAhUG1RQKHUlnCA8QjRwIBw&amp;url=http://www.iconsdb.com/gray-icons/document-icon.html&amp;psig=AFQjCNGa2NovLR9hM70FIt7My6uV5JwtWQ&amp;ust=1496985883145815" TargetMode="External"/><Relationship Id="rId4" Type="http://schemas.openxmlformats.org/officeDocument/2006/relationships/hyperlink" Target="http://www.google.it/url?sa=i&amp;rct=j&amp;q=&amp;esrc=s&amp;source=images&amp;cd=&amp;cad=rja&amp;uact=8&amp;ved=&amp;url=http://www.iconsdb.com/orange-icons/document-icon.html&amp;psig=AFQjCNHrtAZ7QefPrDhGY1Itc27wT3WwJw&amp;ust=1496985815996398" TargetMode="External"/><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hyperlink" Target="http://www.google.it/url?sa=i&amp;rct=j&amp;q=&amp;esrc=s&amp;source=images&amp;cd=&amp;cad=rja&amp;uact=8&amp;ved=0ahUKEwihncKlw63UAhXFWhQKHY-hAeYQjRwIBw&amp;url=http://www.laosa.co.za/region/gauteng/&amp;psig=AFQjCNGJ_PtGakGI1VfdiE8gVqDyr_5I2A&amp;ust=1496986416770874" TargetMode="External"/><Relationship Id="rId3" Type="http://schemas.openxmlformats.org/officeDocument/2006/relationships/image" Target="../media/image13.png"/><Relationship Id="rId7" Type="http://schemas.openxmlformats.org/officeDocument/2006/relationships/image" Target="../media/image12.png"/><Relationship Id="rId2" Type="http://schemas.openxmlformats.org/officeDocument/2006/relationships/hyperlink" Target="https://www.google.it/url?sa=i&amp;rct=j&amp;q=&amp;esrc=s&amp;source=images&amp;cd=&amp;cad=rja&amp;uact=8&amp;ved=0ahUKEwirgpvXva3UAhVJbhQKHRWoAEoQjRwIBw&amp;url=https://www.iconfinder.com/icons/508376/company_customers_friends_group_management_managers_people_icon&amp;psig=AFQjCNEZZaXjPEEkhi2iPkSgXCkHS-WAlQ&amp;ust=1496984948519974" TargetMode="External"/><Relationship Id="rId1" Type="http://schemas.openxmlformats.org/officeDocument/2006/relationships/slideLayout" Target="../slideLayouts/slideLayout2.xml"/><Relationship Id="rId6" Type="http://schemas.openxmlformats.org/officeDocument/2006/relationships/hyperlink" Target="http://www.google.it/url?sa=i&amp;rct=j&amp;q=&amp;esrc=s&amp;source=images&amp;cd=&amp;cad=rja&amp;uact=8&amp;ved=0ahUKEwjOzcHawq3UAhVMORQKHa6HBH4QjRwIBw&amp;url=http://www.iconsdb.com/green-icons/document-icon.html&amp;psig=AFQjCNEhfwCAX5hy-viVYF3oF4eleimXsg&amp;ust=1496986296049809" TargetMode="External"/><Relationship Id="rId11" Type="http://schemas.openxmlformats.org/officeDocument/2006/relationships/image" Target="../media/image16.png"/><Relationship Id="rId5" Type="http://schemas.openxmlformats.org/officeDocument/2006/relationships/image" Target="../media/image14.jpeg"/><Relationship Id="rId10" Type="http://schemas.openxmlformats.org/officeDocument/2006/relationships/hyperlink" Target="https://www.google.it/url?sa=i&amp;rct=j&amp;q=&amp;esrc=s&amp;source=images&amp;cd=&amp;cad=rja&amp;uact=8&amp;ved=0ahUKEwiqvY7zw63UAhUGWRQKHexmD-IQjRwIBw&amp;url=https://www.iconfinder.com/icons/675798/attorney_court_inquest_judge_judiciary_justice_tribunal_icon&amp;psig=AFQjCNGP5n39pdKeaQMqabC3ublgePnTLw&amp;ust=1496986576968422" TargetMode="External"/><Relationship Id="rId4" Type="http://schemas.openxmlformats.org/officeDocument/2006/relationships/hyperlink" Target="http://www.google.it/url?sa=i&amp;rct=j&amp;q=&amp;esrc=s&amp;source=images&amp;cd=&amp;cad=rja&amp;uact=8&amp;ved=0ahUKEwjMgcC9va3UAhWMPBQKHXkVD08QjRwIBw&amp;url=http://helpbmt.com/&amp;psig=AFQjCNELENoSWGgGKXFh56UWV4d9V4vR4w&amp;ust=1496984869019550" TargetMode="External"/><Relationship Id="rId9"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2.png"/><Relationship Id="rId2" Type="http://schemas.openxmlformats.org/officeDocument/2006/relationships/hyperlink" Target="http://www.google.it/url?sa=i&amp;rct=j&amp;q=&amp;esrc=s&amp;source=images&amp;cd=&amp;cad=rja&amp;uact=8&amp;ved=0ahUKEwjMgcC9va3UAhWMPBQKHXkVD08QjRwIBw&amp;url=http://helpbmt.com/&amp;psig=AFQjCNELENoSWGgGKXFh56UWV4d9V4vR4w&amp;ust=1496984869019550" TargetMode="External"/><Relationship Id="rId1" Type="http://schemas.openxmlformats.org/officeDocument/2006/relationships/slideLayout" Target="../slideLayouts/slideLayout2.xml"/><Relationship Id="rId6" Type="http://schemas.openxmlformats.org/officeDocument/2006/relationships/hyperlink" Target="http://www.google.it/url?sa=i&amp;rct=j&amp;q=&amp;esrc=s&amp;source=images&amp;cd=&amp;cad=rja&amp;uact=8&amp;ved=0ahUKEwjOzcHawq3UAhVMORQKHa6HBH4QjRwIBw&amp;url=http://www.iconsdb.com/green-icons/document-icon.html&amp;psig=AFQjCNEhfwCAX5hy-viVYF3oF4eleimXsg&amp;ust=1496986296049809" TargetMode="External"/><Relationship Id="rId5" Type="http://schemas.openxmlformats.org/officeDocument/2006/relationships/image" Target="../media/image11.png"/><Relationship Id="rId4" Type="http://schemas.openxmlformats.org/officeDocument/2006/relationships/hyperlink" Target="http://www.google.it/url?sa=i&amp;rct=j&amp;q=&amp;esrc=s&amp;source=images&amp;cd=&amp;cad=rja&amp;uact=8&amp;ved=0ahUKEwiCmsyTwa3UAhUJaxQKHUVRAicQjRwIBw&amp;url=http://www.iconsdb.com/gray-icons/document-icon.html&amp;psig=AFQjCNGa2NovLR9hM70FIt7My6uV5JwtWQ&amp;ust=1496985883145815"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s://www.google.it/url?sa=i&amp;rct=j&amp;q=&amp;esrc=s&amp;source=images&amp;cd=&amp;cad=rja&amp;uact=8&amp;ved=0ahUKEwjK8P7sxq3UAhWCWRQKHUqQAe0QjRwIBw&amp;url=https://www.zazzle.com/baby+blue+shade+stickers&amp;psig=AFQjCNGGdfDE4pEJQXI-nHQKXMe7kon0IA&amp;ust=1496987402864885"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1"/>
          <p:cNvPicPr>
            <a:picLocks noChangeAspect="1"/>
          </p:cNvPicPr>
          <p:nvPr/>
        </p:nvPicPr>
        <p:blipFill>
          <a:blip r:embed="rId3" cstate="print"/>
          <a:srcRect/>
          <a:stretch>
            <a:fillRect/>
          </a:stretch>
        </p:blipFill>
        <p:spPr bwMode="auto">
          <a:xfrm>
            <a:off x="-36513" y="0"/>
            <a:ext cx="9236076" cy="5199063"/>
          </a:xfrm>
          <a:prstGeom prst="rect">
            <a:avLst/>
          </a:prstGeom>
          <a:noFill/>
          <a:ln w="9525">
            <a:noFill/>
            <a:miter lim="800000"/>
            <a:headEnd/>
            <a:tailEnd/>
          </a:ln>
        </p:spPr>
      </p:pic>
      <p:sp>
        <p:nvSpPr>
          <p:cNvPr id="2051" name="AutoShape 16"/>
          <p:cNvSpPr>
            <a:spLocks noChangeAspect="1" noChangeArrowheads="1" noTextEdit="1"/>
          </p:cNvSpPr>
          <p:nvPr/>
        </p:nvSpPr>
        <p:spPr bwMode="auto">
          <a:xfrm>
            <a:off x="619125" y="287338"/>
            <a:ext cx="1022350" cy="1241425"/>
          </a:xfrm>
          <a:prstGeom prst="rect">
            <a:avLst/>
          </a:prstGeom>
          <a:noFill/>
          <a:ln w="9525">
            <a:noFill/>
            <a:miter lim="800000"/>
            <a:headEnd/>
            <a:tailEnd/>
          </a:ln>
        </p:spPr>
        <p:txBody>
          <a:bodyPr/>
          <a:lstStyle/>
          <a:p>
            <a:endParaRPr lang="en-US"/>
          </a:p>
        </p:txBody>
      </p:sp>
      <p:grpSp>
        <p:nvGrpSpPr>
          <p:cNvPr id="2" name="Group 1"/>
          <p:cNvGrpSpPr>
            <a:grpSpLocks/>
          </p:cNvGrpSpPr>
          <p:nvPr/>
        </p:nvGrpSpPr>
        <p:grpSpPr bwMode="auto">
          <a:xfrm>
            <a:off x="3413125" y="462922"/>
            <a:ext cx="4885055" cy="1883403"/>
            <a:chOff x="2862263" y="461786"/>
            <a:chExt cx="6057900" cy="1884539"/>
          </a:xfrm>
        </p:grpSpPr>
        <p:sp>
          <p:nvSpPr>
            <p:cNvPr id="2057" name="Titel 1"/>
            <p:cNvSpPr>
              <a:spLocks/>
            </p:cNvSpPr>
            <p:nvPr/>
          </p:nvSpPr>
          <p:spPr bwMode="auto">
            <a:xfrm>
              <a:off x="2862263" y="461786"/>
              <a:ext cx="6057900" cy="523536"/>
            </a:xfrm>
            <a:prstGeom prst="rect">
              <a:avLst/>
            </a:prstGeom>
            <a:noFill/>
            <a:ln w="9525">
              <a:noFill/>
              <a:miter lim="800000"/>
              <a:headEnd/>
              <a:tailEnd/>
            </a:ln>
          </p:spPr>
          <p:txBody>
            <a:bodyPr lIns="0" tIns="0" rIns="0" bIns="0">
              <a:spAutoFit/>
            </a:bodyPr>
            <a:lstStyle/>
            <a:p>
              <a:pPr algn="l">
                <a:lnSpc>
                  <a:spcPct val="85000"/>
                </a:lnSpc>
              </a:pPr>
              <a:r>
                <a:rPr lang="en-US" altLang="el-GR" sz="4000" b="1" noProof="1" smtClean="0">
                  <a:solidFill>
                    <a:srgbClr val="006C87"/>
                  </a:solidFill>
                  <a:latin typeface="Roboto Bk" pitchFamily="2" charset="0"/>
                  <a:ea typeface="Roboto Bk" pitchFamily="2" charset="0"/>
                  <a:cs typeface="Roboto" pitchFamily="2" charset="0"/>
                </a:rPr>
                <a:t>ECLI 2.0</a:t>
              </a:r>
              <a:endParaRPr lang="en-US" altLang="el-GR" sz="4000" b="1" noProof="1">
                <a:solidFill>
                  <a:srgbClr val="006C87"/>
                </a:solidFill>
                <a:latin typeface="Roboto Bk" pitchFamily="2" charset="0"/>
                <a:ea typeface="Roboto Bk" pitchFamily="2" charset="0"/>
                <a:cs typeface="Roboto" pitchFamily="2" charset="0"/>
              </a:endParaRPr>
            </a:p>
          </p:txBody>
        </p:sp>
        <p:sp>
          <p:nvSpPr>
            <p:cNvPr id="2058" name="Untertitel 2"/>
            <p:cNvSpPr>
              <a:spLocks/>
            </p:cNvSpPr>
            <p:nvPr/>
          </p:nvSpPr>
          <p:spPr bwMode="auto">
            <a:xfrm>
              <a:off x="2862263" y="2135584"/>
              <a:ext cx="4805362" cy="210741"/>
            </a:xfrm>
            <a:prstGeom prst="rect">
              <a:avLst/>
            </a:prstGeom>
            <a:noFill/>
            <a:ln w="9525">
              <a:noFill/>
              <a:miter lim="800000"/>
              <a:headEnd/>
              <a:tailEnd/>
            </a:ln>
          </p:spPr>
          <p:txBody>
            <a:bodyPr lIns="0" tIns="0" rIns="0" bIns="0"/>
            <a:lstStyle/>
            <a:p>
              <a:pPr algn="l">
                <a:lnSpc>
                  <a:spcPct val="75000"/>
                </a:lnSpc>
                <a:spcBef>
                  <a:spcPct val="20000"/>
                </a:spcBef>
              </a:pPr>
              <a:r>
                <a:rPr lang="en-US" altLang="el-GR" sz="1500" noProof="1" smtClean="0">
                  <a:solidFill>
                    <a:srgbClr val="006C87"/>
                  </a:solidFill>
                  <a:latin typeface="Roboto" pitchFamily="2" charset="0"/>
                  <a:ea typeface="Roboto" pitchFamily="2" charset="0"/>
                  <a:cs typeface="Roboto" pitchFamily="2" charset="0"/>
                </a:rPr>
                <a:t>| Athens|  08-06-2017</a:t>
              </a:r>
              <a:endParaRPr lang="en-US" altLang="el-GR" sz="1500" noProof="1">
                <a:solidFill>
                  <a:srgbClr val="006C87"/>
                </a:solidFill>
                <a:latin typeface="Roboto" pitchFamily="2" charset="0"/>
                <a:ea typeface="Roboto" pitchFamily="2" charset="0"/>
                <a:cs typeface="Roboto" pitchFamily="2" charset="0"/>
              </a:endParaRPr>
            </a:p>
          </p:txBody>
        </p:sp>
      </p:grpSp>
      <p:pic>
        <p:nvPicPr>
          <p:cNvPr id="2055" name="Picture 27"/>
          <p:cNvPicPr>
            <a:picLocks noChangeAspect="1" noChangeArrowheads="1"/>
          </p:cNvPicPr>
          <p:nvPr/>
        </p:nvPicPr>
        <p:blipFill>
          <a:blip r:embed="rId4" cstate="print"/>
          <a:srcRect/>
          <a:stretch>
            <a:fillRect/>
          </a:stretch>
        </p:blipFill>
        <p:spPr bwMode="auto">
          <a:xfrm>
            <a:off x="385763" y="965200"/>
            <a:ext cx="2566987" cy="1381125"/>
          </a:xfrm>
          <a:prstGeom prst="rect">
            <a:avLst/>
          </a:prstGeom>
          <a:noFill/>
          <a:ln w="9525">
            <a:noFill/>
            <a:miter lim="800000"/>
            <a:headEnd/>
            <a:tailEnd/>
          </a:ln>
        </p:spPr>
      </p:pic>
      <p:grpSp>
        <p:nvGrpSpPr>
          <p:cNvPr id="2054" name="Group 11"/>
          <p:cNvGrpSpPr>
            <a:grpSpLocks/>
          </p:cNvGrpSpPr>
          <p:nvPr/>
        </p:nvGrpSpPr>
        <p:grpSpPr bwMode="auto">
          <a:xfrm>
            <a:off x="6002338" y="4291013"/>
            <a:ext cx="2794000" cy="520700"/>
            <a:chOff x="5924915" y="1445722"/>
            <a:chExt cx="3177237" cy="590169"/>
          </a:xfrm>
        </p:grpSpPr>
        <p:pic>
          <p:nvPicPr>
            <p:cNvPr id="3" name="Picture 12"/>
            <p:cNvPicPr>
              <a:picLocks noChangeAspect="1"/>
            </p:cNvPicPr>
            <p:nvPr/>
          </p:nvPicPr>
          <p:blipFill>
            <a:blip r:embed="rId5" cstate="print"/>
            <a:srcRect/>
            <a:stretch>
              <a:fillRect/>
            </a:stretch>
          </p:blipFill>
          <p:spPr bwMode="auto">
            <a:xfrm>
              <a:off x="8270332" y="1445722"/>
              <a:ext cx="831820" cy="565150"/>
            </a:xfrm>
            <a:prstGeom prst="rect">
              <a:avLst/>
            </a:prstGeom>
            <a:noFill/>
            <a:ln w="9525">
              <a:noFill/>
              <a:miter lim="800000"/>
              <a:headEnd/>
              <a:tailEnd/>
            </a:ln>
          </p:spPr>
        </p:pic>
        <p:sp>
          <p:nvSpPr>
            <p:cNvPr id="17" name="Titel 1"/>
            <p:cNvSpPr>
              <a:spLocks/>
            </p:cNvSpPr>
            <p:nvPr/>
          </p:nvSpPr>
          <p:spPr bwMode="auto">
            <a:xfrm>
              <a:off x="5924915" y="1636447"/>
              <a:ext cx="2204208" cy="399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defRPr/>
              </a:pPr>
              <a:r>
                <a:rPr lang="en-US" altLang="el-GR" sz="1100" dirty="0">
                  <a:solidFill>
                    <a:srgbClr val="006C87"/>
                  </a:solidFill>
                  <a:latin typeface="+mj-lt"/>
                  <a:ea typeface="Roboto" pitchFamily="2" charset="0"/>
                  <a:cs typeface="Roboto" pitchFamily="2" charset="0"/>
                </a:rPr>
                <a:t>This project is co-funded by </a:t>
              </a:r>
            </a:p>
            <a:p>
              <a:pPr algn="r" eaLnBrk="1" hangingPunct="1">
                <a:spcBef>
                  <a:spcPct val="0"/>
                </a:spcBef>
                <a:buFontTx/>
                <a:buNone/>
                <a:defRPr/>
              </a:pPr>
              <a:r>
                <a:rPr lang="en-US" altLang="el-GR" sz="1100" dirty="0">
                  <a:solidFill>
                    <a:srgbClr val="006C87"/>
                  </a:solidFill>
                  <a:latin typeface="+mj-lt"/>
                  <a:ea typeface="Roboto" pitchFamily="2" charset="0"/>
                  <a:cs typeface="Roboto" pitchFamily="2" charset="0"/>
                </a:rPr>
                <a:t>the European Union </a:t>
              </a:r>
              <a:endParaRPr lang="en-US" altLang="el-GR" sz="1100" noProof="1">
                <a:solidFill>
                  <a:srgbClr val="006C87"/>
                </a:solidFill>
                <a:latin typeface="+mj-lt"/>
                <a:ea typeface="Roboto" pitchFamily="2" charset="0"/>
                <a:cs typeface="Roboto" pitchFamily="2" charset="0"/>
              </a:endParaRPr>
            </a:p>
          </p:txBody>
        </p:sp>
      </p:grpSp>
      <p:sp>
        <p:nvSpPr>
          <p:cNvPr id="12" name="Untertitel 2"/>
          <p:cNvSpPr>
            <a:spLocks/>
          </p:cNvSpPr>
          <p:nvPr/>
        </p:nvSpPr>
        <p:spPr bwMode="auto">
          <a:xfrm>
            <a:off x="385763" y="2919046"/>
            <a:ext cx="3154778" cy="2053883"/>
          </a:xfrm>
          <a:prstGeom prst="rect">
            <a:avLst/>
          </a:prstGeom>
          <a:noFill/>
          <a:ln w="9525">
            <a:noFill/>
            <a:miter lim="800000"/>
            <a:headEnd/>
            <a:tailEnd/>
          </a:ln>
        </p:spPr>
        <p:txBody>
          <a:bodyPr lIns="0" tIns="0" rIns="0" bIns="0"/>
          <a:lstStyle/>
          <a:p>
            <a:pPr algn="l">
              <a:spcBef>
                <a:spcPct val="20000"/>
              </a:spcBef>
            </a:pPr>
            <a:r>
              <a:rPr lang="en-US" altLang="el-GR" b="1" noProof="1" smtClean="0">
                <a:solidFill>
                  <a:srgbClr val="006C87"/>
                </a:solidFill>
                <a:latin typeface="Roboto" pitchFamily="2" charset="0"/>
                <a:ea typeface="Roboto" pitchFamily="2" charset="0"/>
                <a:cs typeface="Roboto" pitchFamily="2" charset="0"/>
              </a:rPr>
              <a:t>Monica Palmirani, University of Bologna</a:t>
            </a:r>
          </a:p>
          <a:p>
            <a:pPr algn="l">
              <a:spcBef>
                <a:spcPct val="20000"/>
              </a:spcBef>
            </a:pPr>
            <a:r>
              <a:rPr lang="en-US" altLang="el-GR" b="1" noProof="1" smtClean="0">
                <a:solidFill>
                  <a:srgbClr val="006C87"/>
                </a:solidFill>
                <a:latin typeface="Roboto" pitchFamily="2" charset="0"/>
                <a:ea typeface="Roboto" pitchFamily="2" charset="0"/>
                <a:cs typeface="Roboto" pitchFamily="2" charset="0"/>
              </a:rPr>
              <a:t>Fabio Vitali, University of Bologna</a:t>
            </a:r>
          </a:p>
          <a:p>
            <a:pPr algn="l">
              <a:spcBef>
                <a:spcPct val="20000"/>
              </a:spcBef>
            </a:pPr>
            <a:r>
              <a:rPr lang="en-US" altLang="el-GR" b="1" noProof="1" smtClean="0">
                <a:solidFill>
                  <a:srgbClr val="006C87"/>
                </a:solidFill>
                <a:latin typeface="Roboto" pitchFamily="2" charset="0"/>
                <a:ea typeface="Roboto" pitchFamily="2" charset="0"/>
                <a:cs typeface="Roboto" pitchFamily="2" charset="0"/>
              </a:rPr>
              <a:t>Marc van </a:t>
            </a:r>
            <a:r>
              <a:rPr lang="en-US" altLang="el-GR" b="1" noProof="1">
                <a:solidFill>
                  <a:srgbClr val="006C87"/>
                </a:solidFill>
                <a:latin typeface="Roboto" pitchFamily="2" charset="0"/>
                <a:ea typeface="Roboto" pitchFamily="2" charset="0"/>
                <a:cs typeface="Roboto" pitchFamily="2" charset="0"/>
              </a:rPr>
              <a:t>Opijnen, UBR|KOOP</a:t>
            </a:r>
          </a:p>
          <a:p>
            <a:pPr algn="l">
              <a:spcBef>
                <a:spcPct val="20000"/>
              </a:spcBef>
            </a:pPr>
            <a:r>
              <a:rPr lang="en-US" altLang="el-GR" b="1" noProof="1" smtClean="0">
                <a:solidFill>
                  <a:srgbClr val="006C87"/>
                </a:solidFill>
                <a:latin typeface="Roboto" pitchFamily="2" charset="0"/>
                <a:ea typeface="Roboto" pitchFamily="2" charset="0"/>
                <a:cs typeface="Roboto" pitchFamily="2" charset="0"/>
              </a:rPr>
              <a:t>Jos </a:t>
            </a:r>
            <a:r>
              <a:rPr lang="en-US" altLang="el-GR" b="1" noProof="1">
                <a:solidFill>
                  <a:srgbClr val="006C87"/>
                </a:solidFill>
                <a:latin typeface="Roboto" pitchFamily="2" charset="0"/>
                <a:ea typeface="Roboto" pitchFamily="2" charset="0"/>
                <a:cs typeface="Roboto" pitchFamily="2" charset="0"/>
              </a:rPr>
              <a:t>van den </a:t>
            </a:r>
            <a:r>
              <a:rPr lang="en-US" altLang="el-GR" b="1" noProof="1" smtClean="0">
                <a:solidFill>
                  <a:srgbClr val="006C87"/>
                </a:solidFill>
                <a:latin typeface="Roboto" pitchFamily="2" charset="0"/>
                <a:ea typeface="Roboto" pitchFamily="2" charset="0"/>
                <a:cs typeface="Roboto" pitchFamily="2" charset="0"/>
              </a:rPr>
              <a:t>Oever, UBR|KOOP</a:t>
            </a:r>
          </a:p>
          <a:p>
            <a:pPr algn="l">
              <a:spcBef>
                <a:spcPct val="20000"/>
              </a:spcBef>
            </a:pPr>
            <a:r>
              <a:rPr lang="en-US" altLang="el-GR" b="1" noProof="1" smtClean="0">
                <a:solidFill>
                  <a:srgbClr val="006C87"/>
                </a:solidFill>
                <a:latin typeface="Roboto" pitchFamily="2" charset="0"/>
                <a:ea typeface="Roboto" pitchFamily="2" charset="0"/>
                <a:cs typeface="Roboto" pitchFamily="2" charset="0"/>
              </a:rPr>
              <a:t>Tommaso Agnoloni, ITTG-CNR</a:t>
            </a:r>
          </a:p>
          <a:p>
            <a:pPr algn="l">
              <a:spcBef>
                <a:spcPct val="20000"/>
              </a:spcBef>
            </a:pPr>
            <a:endParaRPr lang="en-US" altLang="el-GR" b="1" noProof="1">
              <a:solidFill>
                <a:srgbClr val="006C87"/>
              </a:solidFill>
              <a:latin typeface="Roboto" pitchFamily="2" charset="0"/>
              <a:ea typeface="Roboto" pitchFamily="2" charset="0"/>
              <a:cs typeface="Roboto" pitchFamily="2" charset="0"/>
            </a:endParaRPr>
          </a:p>
          <a:p>
            <a:pPr algn="l">
              <a:spcBef>
                <a:spcPct val="20000"/>
              </a:spcBef>
            </a:pPr>
            <a:endParaRPr lang="en-US" altLang="el-GR" b="1" noProof="1">
              <a:solidFill>
                <a:srgbClr val="006C87"/>
              </a:solidFill>
              <a:latin typeface="Roboto" pitchFamily="2" charset="0"/>
              <a:ea typeface="Roboto" pitchFamily="2" charset="0"/>
              <a:cs typeface="Roboto" pitchFamily="2" charset="0"/>
            </a:endParaRPr>
          </a:p>
          <a:p>
            <a:pPr algn="l">
              <a:spcBef>
                <a:spcPct val="20000"/>
              </a:spcBef>
            </a:pPr>
            <a:r>
              <a:rPr lang="en-US" altLang="el-GR" i="1" noProof="1">
                <a:solidFill>
                  <a:srgbClr val="006C87"/>
                </a:solidFill>
                <a:latin typeface="Roboto" pitchFamily="2" charset="0"/>
                <a:ea typeface="Roboto" pitchFamily="2" charset="0"/>
                <a:cs typeface="Roboto" pitchFamily="2" charset="0"/>
              </a:rPr>
              <a:t> </a:t>
            </a:r>
          </a:p>
          <a:p>
            <a:pPr algn="l">
              <a:spcBef>
                <a:spcPct val="20000"/>
              </a:spcBef>
            </a:pPr>
            <a:endParaRPr lang="en-US" altLang="el-GR" i="1" noProof="1">
              <a:solidFill>
                <a:srgbClr val="006C87"/>
              </a:solidFill>
              <a:latin typeface="Roboto" pitchFamily="2" charset="0"/>
              <a:ea typeface="Roboto" pitchFamily="2" charset="0"/>
              <a:cs typeface="Roboto" pitchFamily="2" charset="0"/>
            </a:endParaRPr>
          </a:p>
          <a:p>
            <a:pPr algn="l">
              <a:spcBef>
                <a:spcPct val="20000"/>
              </a:spcBef>
            </a:pPr>
            <a:endParaRPr lang="en-US" altLang="el-GR" i="1" noProof="1">
              <a:solidFill>
                <a:srgbClr val="006C87"/>
              </a:solidFill>
              <a:latin typeface="Roboto" pitchFamily="2" charset="0"/>
              <a:ea typeface="Roboto" pitchFamily="2" charset="0"/>
              <a:cs typeface="Roboto" pitchFamily="2"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wipe(left)">
                                      <p:cBhvr>
                                        <p:cTn id="7" dur="2000"/>
                                        <p:tgtEl>
                                          <p:spTgt spid="2055"/>
                                        </p:tgtEl>
                                      </p:cBhvr>
                                    </p:animEffect>
                                  </p:childTnLst>
                                </p:cTn>
                              </p:par>
                            </p:childTnLst>
                          </p:cTn>
                        </p:par>
                        <p:par>
                          <p:cTn id="8" fill="hold" nodeType="afterGroup">
                            <p:stCondLst>
                              <p:cond delay="2000"/>
                            </p:stCondLst>
                            <p:childTnLst>
                              <p:par>
                                <p:cTn id="9" presetID="2" presetClass="entr" presetSubtype="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000" fill="hold"/>
                                        <p:tgtEl>
                                          <p:spTgt spid="2"/>
                                        </p:tgtEl>
                                        <p:attrNameLst>
                                          <p:attrName>ppt_x</p:attrName>
                                        </p:attrNameLst>
                                      </p:cBhvr>
                                      <p:tavLst>
                                        <p:tav tm="0">
                                          <p:val>
                                            <p:strVal val="1+#ppt_w/2"/>
                                          </p:val>
                                        </p:tav>
                                        <p:tav tm="100000">
                                          <p:val>
                                            <p:strVal val="#ppt_x"/>
                                          </p:val>
                                        </p:tav>
                                      </p:tavLst>
                                    </p:anim>
                                    <p:anim calcmode="lin" valueType="num">
                                      <p:cBhvr additive="base">
                                        <p:cTn id="12" dur="2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89100" y="206375"/>
            <a:ext cx="6997700" cy="857250"/>
          </a:xfrm>
        </p:spPr>
        <p:txBody>
          <a:bodyPr/>
          <a:lstStyle/>
          <a:p>
            <a:r>
              <a:rPr lang="en-US" sz="2400" i="1" dirty="0" smtClean="0"/>
              <a:t>1. Mixed </a:t>
            </a:r>
            <a:r>
              <a:rPr lang="en-US" sz="2400" i="1" dirty="0"/>
              <a:t>information </a:t>
            </a:r>
            <a:r>
              <a:rPr lang="en-US" sz="2400" i="1" dirty="0" smtClean="0"/>
              <a:t>within the </a:t>
            </a:r>
            <a:r>
              <a:rPr lang="en-US" sz="2400" i="1" dirty="0"/>
              <a:t>fifth element</a:t>
            </a:r>
            <a:endParaRPr lang="it-IT" sz="2400" dirty="0"/>
          </a:p>
        </p:txBody>
      </p:sp>
      <p:sp>
        <p:nvSpPr>
          <p:cNvPr id="3" name="Segnaposto contenuto 2"/>
          <p:cNvSpPr>
            <a:spLocks noGrp="1"/>
          </p:cNvSpPr>
          <p:nvPr>
            <p:ph idx="1"/>
          </p:nvPr>
        </p:nvSpPr>
        <p:spPr>
          <a:xfrm>
            <a:off x="1828800" y="908050"/>
            <a:ext cx="6858000" cy="3568700"/>
          </a:xfrm>
        </p:spPr>
        <p:txBody>
          <a:bodyPr/>
          <a:lstStyle/>
          <a:p>
            <a:r>
              <a:rPr lang="en-US" sz="1800" dirty="0"/>
              <a:t>F</a:t>
            </a:r>
            <a:r>
              <a:rPr lang="en-US" sz="1800" dirty="0" smtClean="0"/>
              <a:t>undamental </a:t>
            </a:r>
            <a:r>
              <a:rPr lang="en-US" sz="1800" dirty="0"/>
              <a:t>principles of ECLI identifier are </a:t>
            </a:r>
            <a:endParaRPr lang="en-US" sz="1800" dirty="0" smtClean="0"/>
          </a:p>
          <a:p>
            <a:pPr lvl="1"/>
            <a:r>
              <a:rPr lang="en-US" sz="1400" dirty="0" smtClean="0"/>
              <a:t>uniqueness</a:t>
            </a:r>
            <a:r>
              <a:rPr lang="en-US" sz="1400" dirty="0"/>
              <a:t>, </a:t>
            </a:r>
            <a:endParaRPr lang="en-US" sz="1400" dirty="0" smtClean="0"/>
          </a:p>
          <a:p>
            <a:pPr lvl="1"/>
            <a:r>
              <a:rPr lang="en-US" sz="1400" dirty="0" smtClean="0"/>
              <a:t>usability</a:t>
            </a:r>
            <a:r>
              <a:rPr lang="en-US" sz="1400" dirty="0"/>
              <a:t>, </a:t>
            </a:r>
            <a:endParaRPr lang="en-US" sz="1400" dirty="0" smtClean="0"/>
          </a:p>
          <a:p>
            <a:pPr lvl="1"/>
            <a:r>
              <a:rPr lang="en-US" sz="1400" dirty="0" smtClean="0"/>
              <a:t>interoperability </a:t>
            </a:r>
            <a:r>
              <a:rPr lang="en-US" sz="1400" dirty="0"/>
              <a:t>among different judiciary system practices, </a:t>
            </a:r>
            <a:endParaRPr lang="en-US" sz="1400" dirty="0" smtClean="0"/>
          </a:p>
          <a:p>
            <a:pPr lvl="1"/>
            <a:r>
              <a:rPr lang="en-US" sz="1400" dirty="0" smtClean="0"/>
              <a:t>clearness and</a:t>
            </a:r>
          </a:p>
          <a:p>
            <a:pPr lvl="1"/>
            <a:r>
              <a:rPr lang="en-US" sz="1400" dirty="0" smtClean="0"/>
              <a:t>transparency </a:t>
            </a:r>
            <a:r>
              <a:rPr lang="en-US" sz="1400" dirty="0"/>
              <a:t>of each part. </a:t>
            </a:r>
            <a:endParaRPr lang="en-US" sz="1400" dirty="0" smtClean="0"/>
          </a:p>
          <a:p>
            <a:r>
              <a:rPr lang="en-US" sz="1800" dirty="0" smtClean="0"/>
              <a:t>Some </a:t>
            </a:r>
            <a:r>
              <a:rPr lang="en-US" sz="1800" dirty="0"/>
              <a:t>national legal practices </a:t>
            </a:r>
            <a:r>
              <a:rPr lang="en-US" sz="1800" dirty="0" smtClean="0"/>
              <a:t>use the </a:t>
            </a:r>
            <a:r>
              <a:rPr lang="en-US" sz="1800" b="1" dirty="0">
                <a:solidFill>
                  <a:srgbClr val="C00000"/>
                </a:solidFill>
              </a:rPr>
              <a:t>number case </a:t>
            </a:r>
            <a:r>
              <a:rPr lang="en-US" sz="1800" dirty="0"/>
              <a:t>in the </a:t>
            </a:r>
            <a:r>
              <a:rPr lang="en-US" sz="1800" dirty="0" smtClean="0"/>
              <a:t>identifier and extra information are routinely included in the </a:t>
            </a:r>
            <a:r>
              <a:rPr lang="en-US" sz="1800" dirty="0"/>
              <a:t>fifth </a:t>
            </a:r>
            <a:r>
              <a:rPr lang="en-US" sz="1800" dirty="0" smtClean="0"/>
              <a:t>element.</a:t>
            </a:r>
          </a:p>
          <a:p>
            <a:r>
              <a:rPr lang="en-US" sz="1400" b="1" dirty="0">
                <a:solidFill>
                  <a:srgbClr val="002060"/>
                </a:solidFill>
              </a:rPr>
              <a:t>ECLI 1.0 </a:t>
            </a:r>
            <a:r>
              <a:rPr lang="it-IT" sz="1400" dirty="0"/>
              <a:t>ECLI:CE:ECHR:1993:</a:t>
            </a:r>
            <a:r>
              <a:rPr lang="it-IT" sz="1400" b="1" dirty="0">
                <a:solidFill>
                  <a:srgbClr val="0000CC"/>
                </a:solidFill>
              </a:rPr>
              <a:t>0422</a:t>
            </a:r>
            <a:r>
              <a:rPr lang="it-IT" sz="1400" dirty="0"/>
              <a:t>JUD001507089</a:t>
            </a:r>
          </a:p>
          <a:p>
            <a:r>
              <a:rPr lang="it-IT" sz="1400" b="1" dirty="0">
                <a:solidFill>
                  <a:srgbClr val="C00000"/>
                </a:solidFill>
              </a:rPr>
              <a:t>ECLI 2.0 </a:t>
            </a:r>
            <a:r>
              <a:rPr lang="it-IT" sz="1400" dirty="0"/>
              <a:t>ECLI:CE:ECHR:</a:t>
            </a:r>
            <a:r>
              <a:rPr lang="it-IT" sz="1400" b="1" dirty="0">
                <a:solidFill>
                  <a:srgbClr val="C00000"/>
                </a:solidFill>
              </a:rPr>
              <a:t>19930422</a:t>
            </a:r>
            <a:r>
              <a:rPr lang="it-IT" sz="1400" dirty="0"/>
              <a:t>:JUD001507089</a:t>
            </a:r>
          </a:p>
          <a:p>
            <a:r>
              <a:rPr lang="en-US" sz="1400" b="1" dirty="0" smtClean="0">
                <a:solidFill>
                  <a:srgbClr val="002060"/>
                </a:solidFill>
              </a:rPr>
              <a:t>ECLI 1.0  </a:t>
            </a:r>
            <a:r>
              <a:rPr lang="en-US" sz="1400" dirty="0" smtClean="0"/>
              <a:t>ECLI:DE:BVerwG:2014:</a:t>
            </a:r>
            <a:r>
              <a:rPr lang="en-US" sz="1400" b="1" dirty="0" smtClean="0">
                <a:solidFill>
                  <a:srgbClr val="0000CC"/>
                </a:solidFill>
              </a:rPr>
              <a:t>060314</a:t>
            </a:r>
            <a:r>
              <a:rPr lang="en-US" sz="1400" dirty="0" smtClean="0"/>
              <a:t>B9C6.12.0</a:t>
            </a:r>
          </a:p>
          <a:p>
            <a:r>
              <a:rPr lang="it-IT" sz="1400" b="1" dirty="0" smtClean="0">
                <a:solidFill>
                  <a:srgbClr val="C00000"/>
                </a:solidFill>
              </a:rPr>
              <a:t>ECLI 2.0  </a:t>
            </a:r>
            <a:r>
              <a:rPr lang="it-IT" sz="1400" dirty="0" smtClean="0"/>
              <a:t>ECLI:DE:BVerwG:</a:t>
            </a:r>
            <a:r>
              <a:rPr lang="it-IT" sz="1400" b="1" dirty="0" smtClean="0">
                <a:solidFill>
                  <a:srgbClr val="C00000"/>
                </a:solidFill>
              </a:rPr>
              <a:t>20140306</a:t>
            </a:r>
            <a:r>
              <a:rPr lang="it-IT" sz="1400" dirty="0" smtClean="0"/>
              <a:t>:B9C6.12.0</a:t>
            </a:r>
          </a:p>
          <a:p>
            <a:r>
              <a:rPr lang="en-US" sz="1400" b="1" dirty="0" smtClean="0">
                <a:solidFill>
                  <a:srgbClr val="002060"/>
                </a:solidFill>
              </a:rPr>
              <a:t>ECLI </a:t>
            </a:r>
            <a:r>
              <a:rPr lang="en-US" sz="1400" b="1" dirty="0">
                <a:solidFill>
                  <a:srgbClr val="002060"/>
                </a:solidFill>
              </a:rPr>
              <a:t>1.0 </a:t>
            </a:r>
            <a:r>
              <a:rPr lang="it-IT" sz="1400" dirty="0" smtClean="0"/>
              <a:t>ECLI:FR:CESSR:2014:351618.</a:t>
            </a:r>
            <a:r>
              <a:rPr lang="it-IT" sz="1400" b="1" dirty="0" smtClean="0">
                <a:solidFill>
                  <a:srgbClr val="C00000"/>
                </a:solidFill>
              </a:rPr>
              <a:t>20140326</a:t>
            </a:r>
          </a:p>
          <a:p>
            <a:r>
              <a:rPr lang="it-IT" sz="1400" b="1" dirty="0">
                <a:solidFill>
                  <a:srgbClr val="C00000"/>
                </a:solidFill>
              </a:rPr>
              <a:t>ECLI 2.0 </a:t>
            </a:r>
            <a:r>
              <a:rPr lang="it-IT" sz="1400" dirty="0" smtClean="0"/>
              <a:t>ECLI:FR:CESSR:</a:t>
            </a:r>
            <a:r>
              <a:rPr lang="it-IT" sz="1400" b="1" dirty="0" smtClean="0">
                <a:solidFill>
                  <a:srgbClr val="0000CC"/>
                </a:solidFill>
              </a:rPr>
              <a:t>20140326</a:t>
            </a:r>
            <a:r>
              <a:rPr lang="it-IT" sz="1400" dirty="0" smtClean="0"/>
              <a:t>:351618.</a:t>
            </a:r>
            <a:endParaRPr lang="it-IT" sz="1400" dirty="0"/>
          </a:p>
          <a:p>
            <a:endParaRPr lang="it-IT" sz="1800" i="1" dirty="0"/>
          </a:p>
        </p:txBody>
      </p:sp>
      <p:sp>
        <p:nvSpPr>
          <p:cNvPr id="4" name="Segnaposto numero diapositiva 3"/>
          <p:cNvSpPr>
            <a:spLocks noGrp="1"/>
          </p:cNvSpPr>
          <p:nvPr>
            <p:ph type="sldNum" sz="quarter" idx="12"/>
          </p:nvPr>
        </p:nvSpPr>
        <p:spPr/>
        <p:txBody>
          <a:bodyPr/>
          <a:lstStyle/>
          <a:p>
            <a:pPr>
              <a:defRPr/>
            </a:pPr>
            <a:fld id="{D2782EA7-AA4F-4619-9FDC-1D55660DB7E1}" type="slidenum">
              <a:rPr lang="en-US" altLang="el-GR" smtClean="0"/>
              <a:pPr>
                <a:defRPr/>
              </a:pPr>
              <a:t>10</a:t>
            </a:fld>
            <a:endParaRPr lang="en-US" altLang="el-GR"/>
          </a:p>
        </p:txBody>
      </p:sp>
    </p:spTree>
    <p:extLst>
      <p:ext uri="{BB962C8B-B14F-4D97-AF65-F5344CB8AC3E}">
        <p14:creationId xmlns:p14="http://schemas.microsoft.com/office/powerpoint/2010/main" val="14267737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76400" y="206375"/>
            <a:ext cx="7010400" cy="857250"/>
          </a:xfrm>
        </p:spPr>
        <p:txBody>
          <a:bodyPr/>
          <a:lstStyle/>
          <a:p>
            <a:r>
              <a:rPr lang="en-US" sz="2400" i="1" dirty="0" smtClean="0"/>
              <a:t>2. </a:t>
            </a:r>
            <a:r>
              <a:rPr lang="en-US" sz="2400" i="1" dirty="0"/>
              <a:t>Length of the third element is too limited</a:t>
            </a:r>
            <a:endParaRPr lang="it-IT" sz="2400" dirty="0"/>
          </a:p>
        </p:txBody>
      </p:sp>
      <p:sp>
        <p:nvSpPr>
          <p:cNvPr id="3" name="Segnaposto contenuto 2"/>
          <p:cNvSpPr>
            <a:spLocks noGrp="1"/>
          </p:cNvSpPr>
          <p:nvPr>
            <p:ph idx="1"/>
          </p:nvPr>
        </p:nvSpPr>
        <p:spPr>
          <a:xfrm>
            <a:off x="1828800" y="1200150"/>
            <a:ext cx="6858000" cy="3568700"/>
          </a:xfrm>
        </p:spPr>
        <p:txBody>
          <a:bodyPr/>
          <a:lstStyle/>
          <a:p>
            <a:r>
              <a:rPr lang="en-US" sz="1800" dirty="0"/>
              <a:t>S</a:t>
            </a:r>
            <a:r>
              <a:rPr lang="en-US" sz="1800" dirty="0" smtClean="0"/>
              <a:t>everal </a:t>
            </a:r>
            <a:r>
              <a:rPr lang="en-US" sz="1800" dirty="0"/>
              <a:t>countries need more than seven characters for expressing the court code in order to be closer with their judiciary system citation </a:t>
            </a:r>
            <a:r>
              <a:rPr lang="en-US" sz="1800" dirty="0" smtClean="0"/>
              <a:t>tradition.</a:t>
            </a:r>
          </a:p>
          <a:p>
            <a:endParaRPr lang="en-US" sz="1800" dirty="0"/>
          </a:p>
          <a:p>
            <a:r>
              <a:rPr lang="en-US" sz="1800" dirty="0" smtClean="0"/>
              <a:t>ECLI 2.0 extends the maximum allowable length of the third element from 7 to 12 characters </a:t>
            </a:r>
            <a:r>
              <a:rPr lang="en-US" sz="1800" i="1" dirty="0" smtClean="0"/>
              <a:t>(only when necessary)</a:t>
            </a:r>
            <a:r>
              <a:rPr lang="en-US" sz="1800" dirty="0" smtClean="0"/>
              <a:t>.</a:t>
            </a:r>
          </a:p>
          <a:p>
            <a:endParaRPr lang="it-IT" sz="1800" i="1" dirty="0"/>
          </a:p>
        </p:txBody>
      </p:sp>
      <p:sp>
        <p:nvSpPr>
          <p:cNvPr id="4" name="Segnaposto numero diapositiva 3"/>
          <p:cNvSpPr>
            <a:spLocks noGrp="1"/>
          </p:cNvSpPr>
          <p:nvPr>
            <p:ph type="sldNum" sz="quarter" idx="12"/>
          </p:nvPr>
        </p:nvSpPr>
        <p:spPr/>
        <p:txBody>
          <a:bodyPr/>
          <a:lstStyle/>
          <a:p>
            <a:pPr>
              <a:defRPr/>
            </a:pPr>
            <a:fld id="{D2782EA7-AA4F-4619-9FDC-1D55660DB7E1}" type="slidenum">
              <a:rPr lang="en-US" altLang="el-GR" smtClean="0"/>
              <a:pPr>
                <a:defRPr/>
              </a:pPr>
              <a:t>11</a:t>
            </a:fld>
            <a:endParaRPr lang="en-US" altLang="el-GR"/>
          </a:p>
        </p:txBody>
      </p:sp>
    </p:spTree>
    <p:extLst>
      <p:ext uri="{BB962C8B-B14F-4D97-AF65-F5344CB8AC3E}">
        <p14:creationId xmlns:p14="http://schemas.microsoft.com/office/powerpoint/2010/main" val="36983318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76400" y="206375"/>
            <a:ext cx="7010400" cy="857250"/>
          </a:xfrm>
        </p:spPr>
        <p:txBody>
          <a:bodyPr/>
          <a:lstStyle/>
          <a:p>
            <a:r>
              <a:rPr lang="en-US" sz="2000" i="1" dirty="0" smtClean="0"/>
              <a:t>3. Unclear </a:t>
            </a:r>
            <a:r>
              <a:rPr lang="en-US" sz="2000" i="1" dirty="0"/>
              <a:t>subdivision of the </a:t>
            </a:r>
            <a:r>
              <a:rPr lang="en-US" sz="2000" i="1" dirty="0" smtClean="0"/>
              <a:t/>
            </a:r>
            <a:br>
              <a:rPr lang="en-US" sz="2000" i="1" dirty="0" smtClean="0"/>
            </a:br>
            <a:r>
              <a:rPr lang="en-US" sz="2000" i="1" dirty="0" smtClean="0"/>
              <a:t>information between the elements</a:t>
            </a:r>
            <a:endParaRPr lang="it-IT" sz="2000" i="1" dirty="0"/>
          </a:p>
        </p:txBody>
      </p:sp>
      <p:sp>
        <p:nvSpPr>
          <p:cNvPr id="3" name="Segnaposto contenuto 2"/>
          <p:cNvSpPr>
            <a:spLocks noGrp="1"/>
          </p:cNvSpPr>
          <p:nvPr>
            <p:ph idx="1"/>
          </p:nvPr>
        </p:nvSpPr>
        <p:spPr>
          <a:xfrm>
            <a:off x="1803400" y="1063625"/>
            <a:ext cx="7086600" cy="3568700"/>
          </a:xfrm>
        </p:spPr>
        <p:txBody>
          <a:bodyPr/>
          <a:lstStyle/>
          <a:p>
            <a:r>
              <a:rPr lang="en-US" sz="1800" dirty="0" smtClean="0"/>
              <a:t>Several existing </a:t>
            </a:r>
            <a:r>
              <a:rPr lang="en-US" sz="1800" dirty="0"/>
              <a:t>legal standards (e.g., ELI, AKN) already use </a:t>
            </a:r>
            <a:r>
              <a:rPr lang="en-US" sz="1800" dirty="0" smtClean="0"/>
              <a:t>the FRBR </a:t>
            </a:r>
            <a:r>
              <a:rPr lang="en-US" sz="1800" dirty="0"/>
              <a:t>model </a:t>
            </a:r>
            <a:r>
              <a:rPr lang="en-US" sz="1800" dirty="0" smtClean="0"/>
              <a:t>to clearly organize </a:t>
            </a:r>
            <a:r>
              <a:rPr lang="en-US" sz="1800" dirty="0"/>
              <a:t>the </a:t>
            </a:r>
            <a:r>
              <a:rPr lang="en-US" sz="1800" dirty="0" smtClean="0"/>
              <a:t>legal information</a:t>
            </a:r>
          </a:p>
          <a:p>
            <a:r>
              <a:rPr lang="en-US" sz="1800" dirty="0" smtClean="0"/>
              <a:t>ECLI 1.0 </a:t>
            </a:r>
            <a:r>
              <a:rPr lang="en-US" sz="1800" b="1" dirty="0" smtClean="0">
                <a:solidFill>
                  <a:srgbClr val="C00000"/>
                </a:solidFill>
              </a:rPr>
              <a:t>does not discriminate </a:t>
            </a:r>
            <a:r>
              <a:rPr lang="en-US" sz="1800" dirty="0"/>
              <a:t>between temporal </a:t>
            </a:r>
            <a:r>
              <a:rPr lang="en-US" sz="1800" dirty="0" smtClean="0"/>
              <a:t>versions, </a:t>
            </a:r>
            <a:r>
              <a:rPr lang="en-US" sz="1800" dirty="0"/>
              <a:t>linguistic </a:t>
            </a:r>
            <a:r>
              <a:rPr lang="en-US" sz="1800" dirty="0" smtClean="0"/>
              <a:t>variants and/or </a:t>
            </a:r>
            <a:r>
              <a:rPr lang="en-US" sz="1800" dirty="0"/>
              <a:t>editorial </a:t>
            </a:r>
            <a:r>
              <a:rPr lang="en-US" sz="1800" dirty="0" smtClean="0"/>
              <a:t>variants of a text</a:t>
            </a:r>
          </a:p>
          <a:p>
            <a:r>
              <a:rPr lang="en-US" sz="1800" dirty="0" smtClean="0"/>
              <a:t>ECLI 2.0 aims to provide a robust and harmonized method for managing these variants, especially:</a:t>
            </a:r>
          </a:p>
          <a:p>
            <a:pPr lvl="1"/>
            <a:r>
              <a:rPr lang="en-US" sz="1600" b="1" dirty="0" smtClean="0"/>
              <a:t>To distinguish </a:t>
            </a:r>
            <a:r>
              <a:rPr lang="en-US" sz="1600" b="1" dirty="0"/>
              <a:t>between </a:t>
            </a:r>
            <a:r>
              <a:rPr lang="en-US" sz="1600" b="1" dirty="0" smtClean="0"/>
              <a:t>authorial documents and edited ones generated by </a:t>
            </a:r>
            <a:r>
              <a:rPr lang="en-US" sz="1600" b="1" dirty="0"/>
              <a:t>commercial publication </a:t>
            </a:r>
            <a:r>
              <a:rPr lang="en-US" sz="1600" b="1" dirty="0" smtClean="0"/>
              <a:t>processes (</a:t>
            </a:r>
            <a:r>
              <a:rPr lang="en-US" sz="1600" b="1" dirty="0" smtClean="0">
                <a:solidFill>
                  <a:srgbClr val="C00000"/>
                </a:solidFill>
              </a:rPr>
              <a:t>EDITORIAL variants</a:t>
            </a:r>
            <a:r>
              <a:rPr lang="en-US" sz="1600" b="1" dirty="0" smtClean="0"/>
              <a:t>) </a:t>
            </a:r>
          </a:p>
          <a:p>
            <a:pPr lvl="1"/>
            <a:r>
              <a:rPr lang="en-US" sz="1600" b="1" dirty="0" smtClean="0"/>
              <a:t>To identify </a:t>
            </a:r>
            <a:r>
              <a:rPr lang="en-US" sz="1600" b="1" dirty="0" smtClean="0">
                <a:solidFill>
                  <a:srgbClr val="C00000"/>
                </a:solidFill>
              </a:rPr>
              <a:t>LANGUAGE</a:t>
            </a:r>
            <a:r>
              <a:rPr lang="en-US" sz="1600" b="1" dirty="0" smtClean="0"/>
              <a:t> </a:t>
            </a:r>
            <a:r>
              <a:rPr lang="en-US" sz="1600" b="1" dirty="0" smtClean="0">
                <a:solidFill>
                  <a:srgbClr val="C00000"/>
                </a:solidFill>
              </a:rPr>
              <a:t>variants </a:t>
            </a:r>
            <a:r>
              <a:rPr lang="en-US" sz="1600" b="1" dirty="0" smtClean="0"/>
              <a:t>of the same judgment</a:t>
            </a:r>
          </a:p>
          <a:p>
            <a:pPr lvl="1"/>
            <a:r>
              <a:rPr lang="en-US" sz="1600" b="1" dirty="0" smtClean="0"/>
              <a:t>To refer to the correct </a:t>
            </a:r>
            <a:r>
              <a:rPr lang="en-US" sz="1600" b="1" dirty="0" smtClean="0">
                <a:solidFill>
                  <a:srgbClr val="C00000"/>
                </a:solidFill>
              </a:rPr>
              <a:t>CONTENT versions </a:t>
            </a:r>
            <a:r>
              <a:rPr lang="en-US" sz="1600" b="1" dirty="0" smtClean="0"/>
              <a:t>in case of errors/corrigenda</a:t>
            </a:r>
          </a:p>
        </p:txBody>
      </p:sp>
      <p:sp>
        <p:nvSpPr>
          <p:cNvPr id="4" name="Segnaposto numero diapositiva 3"/>
          <p:cNvSpPr>
            <a:spLocks noGrp="1"/>
          </p:cNvSpPr>
          <p:nvPr>
            <p:ph type="sldNum" sz="quarter" idx="12"/>
          </p:nvPr>
        </p:nvSpPr>
        <p:spPr/>
        <p:txBody>
          <a:bodyPr/>
          <a:lstStyle/>
          <a:p>
            <a:pPr>
              <a:defRPr/>
            </a:pPr>
            <a:fld id="{D2782EA7-AA4F-4619-9FDC-1D55660DB7E1}" type="slidenum">
              <a:rPr lang="en-US" altLang="el-GR" smtClean="0"/>
              <a:pPr>
                <a:defRPr/>
              </a:pPr>
              <a:t>12</a:t>
            </a:fld>
            <a:endParaRPr lang="en-US" altLang="el-GR"/>
          </a:p>
        </p:txBody>
      </p:sp>
    </p:spTree>
    <p:extLst>
      <p:ext uri="{BB962C8B-B14F-4D97-AF65-F5344CB8AC3E}">
        <p14:creationId xmlns:p14="http://schemas.microsoft.com/office/powerpoint/2010/main" val="27679510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571615"/>
            <a:ext cx="2754313" cy="1897198"/>
          </a:xfrm>
          <a:prstGeom prst="rect">
            <a:avLst/>
          </a:prstGeom>
          <a:noFill/>
          <a:ln w="28575" algn="ctr">
            <a:solidFill>
              <a:srgbClr val="0000CC"/>
            </a:solidFill>
            <a:miter lim="800000"/>
            <a:headEnd/>
            <a:tailEnd/>
          </a:ln>
          <a:extLst>
            <a:ext uri="{909E8E84-426E-40DD-AFC4-6F175D3DCCD1}">
              <a14:hiddenFill xmlns:a14="http://schemas.microsoft.com/office/drawing/2010/main">
                <a:solidFill>
                  <a:schemeClr val="accent1"/>
                </a:solidFill>
              </a14:hiddenFill>
            </a:ext>
          </a:extLst>
        </p:spPr>
      </p:pic>
      <p:sp>
        <p:nvSpPr>
          <p:cNvPr id="2" name="Titolo 1"/>
          <p:cNvSpPr>
            <a:spLocks noGrp="1"/>
          </p:cNvSpPr>
          <p:nvPr>
            <p:ph type="title"/>
          </p:nvPr>
        </p:nvSpPr>
        <p:spPr>
          <a:xfrm>
            <a:off x="1676400" y="206375"/>
            <a:ext cx="7010400" cy="857250"/>
          </a:xfrm>
        </p:spPr>
        <p:txBody>
          <a:bodyPr/>
          <a:lstStyle/>
          <a:p>
            <a:r>
              <a:rPr lang="it-IT" sz="3200" i="1" dirty="0" smtClean="0"/>
              <a:t>3.1 </a:t>
            </a:r>
            <a:r>
              <a:rPr lang="it-IT" sz="3200" i="1" dirty="0" err="1" smtClean="0"/>
              <a:t>Editorial</a:t>
            </a:r>
            <a:r>
              <a:rPr lang="it-IT" sz="3200" i="1" dirty="0" smtClean="0"/>
              <a:t> </a:t>
            </a:r>
            <a:r>
              <a:rPr lang="it-IT" sz="3200" i="1" dirty="0" err="1" smtClean="0"/>
              <a:t>variants</a:t>
            </a:r>
            <a:endParaRPr lang="it-IT" sz="3200" dirty="0"/>
          </a:p>
        </p:txBody>
      </p:sp>
      <p:sp>
        <p:nvSpPr>
          <p:cNvPr id="3" name="Segnaposto contenuto 2"/>
          <p:cNvSpPr>
            <a:spLocks noGrp="1"/>
          </p:cNvSpPr>
          <p:nvPr>
            <p:ph idx="1"/>
          </p:nvPr>
        </p:nvSpPr>
        <p:spPr>
          <a:xfrm>
            <a:off x="1803400" y="1200150"/>
            <a:ext cx="6883400" cy="3394075"/>
          </a:xfrm>
        </p:spPr>
        <p:txBody>
          <a:bodyPr/>
          <a:lstStyle/>
          <a:p>
            <a:r>
              <a:rPr lang="it-IT" sz="2000" dirty="0" err="1" smtClean="0"/>
              <a:t>Editoral</a:t>
            </a:r>
            <a:r>
              <a:rPr lang="it-IT" sz="2000" dirty="0" smtClean="0"/>
              <a:t> </a:t>
            </a:r>
            <a:r>
              <a:rPr lang="it-IT" sz="2000" dirty="0" err="1" smtClean="0"/>
              <a:t>variants</a:t>
            </a:r>
            <a:r>
              <a:rPr lang="it-IT" sz="2000" dirty="0" smtClean="0"/>
              <a:t> are </a:t>
            </a:r>
            <a:r>
              <a:rPr lang="it-IT" sz="2000" dirty="0" err="1" smtClean="0"/>
              <a:t>increasing</a:t>
            </a:r>
            <a:r>
              <a:rPr lang="it-IT" sz="2000" dirty="0" smtClean="0"/>
              <a:t> in the commercial </a:t>
            </a:r>
            <a:r>
              <a:rPr lang="it-IT" sz="2000" dirty="0" err="1" smtClean="0"/>
              <a:t>publishing</a:t>
            </a:r>
            <a:r>
              <a:rPr lang="it-IT" sz="2000" dirty="0" smtClean="0"/>
              <a:t> market. </a:t>
            </a:r>
            <a:r>
              <a:rPr lang="it-IT" sz="2000" dirty="0" err="1" smtClean="0"/>
              <a:t>It</a:t>
            </a:r>
            <a:r>
              <a:rPr lang="it-IT" sz="2000" dirty="0" smtClean="0"/>
              <a:t> </a:t>
            </a:r>
            <a:r>
              <a:rPr lang="it-IT" sz="2000" dirty="0" err="1" smtClean="0"/>
              <a:t>is</a:t>
            </a:r>
            <a:r>
              <a:rPr lang="it-IT" sz="2000" dirty="0" smtClean="0"/>
              <a:t> </a:t>
            </a:r>
            <a:r>
              <a:rPr lang="it-IT" sz="2000" dirty="0" err="1" smtClean="0"/>
              <a:t>recommanded</a:t>
            </a:r>
            <a:r>
              <a:rPr lang="it-IT" sz="2000" dirty="0" smtClean="0"/>
              <a:t> to </a:t>
            </a:r>
            <a:r>
              <a:rPr lang="it-IT" sz="2000" dirty="0" err="1" smtClean="0"/>
              <a:t>distinguish</a:t>
            </a:r>
            <a:r>
              <a:rPr lang="it-IT" sz="2000" dirty="0" smtClean="0"/>
              <a:t> </a:t>
            </a:r>
            <a:r>
              <a:rPr lang="it-IT" sz="2000" dirty="0" err="1" smtClean="0"/>
              <a:t>between</a:t>
            </a:r>
            <a:r>
              <a:rPr lang="it-IT" sz="2000" dirty="0" smtClean="0"/>
              <a:t> the </a:t>
            </a:r>
            <a:r>
              <a:rPr lang="it-IT" sz="2000" dirty="0" err="1" smtClean="0"/>
              <a:t>different</a:t>
            </a:r>
            <a:r>
              <a:rPr lang="it-IT" sz="2000" dirty="0" smtClean="0"/>
              <a:t> </a:t>
            </a:r>
            <a:r>
              <a:rPr lang="it-IT" sz="2000" dirty="0" err="1" smtClean="0"/>
              <a:t>editoral</a:t>
            </a:r>
            <a:r>
              <a:rPr lang="it-IT" sz="2000" dirty="0" smtClean="0"/>
              <a:t> </a:t>
            </a:r>
            <a:r>
              <a:rPr lang="it-IT" sz="2000" dirty="0" err="1" smtClean="0"/>
              <a:t>variants</a:t>
            </a:r>
            <a:endParaRPr lang="it-IT" sz="2000" dirty="0" smtClean="0"/>
          </a:p>
          <a:p>
            <a:r>
              <a:rPr lang="it-IT" sz="2000" dirty="0" smtClean="0"/>
              <a:t> </a:t>
            </a:r>
            <a:r>
              <a:rPr lang="en-US" sz="2000" dirty="0"/>
              <a:t>ECLI: </a:t>
            </a:r>
            <a:r>
              <a:rPr lang="en-US" sz="2000" dirty="0" smtClean="0"/>
              <a:t>ECLI:EU:C:2015:650</a:t>
            </a:r>
            <a:r>
              <a:rPr lang="en-US" sz="2000" b="1" dirty="0" smtClean="0">
                <a:solidFill>
                  <a:srgbClr val="C00000"/>
                </a:solidFill>
              </a:rPr>
              <a:t>(:KLW)</a:t>
            </a:r>
            <a:endParaRPr lang="it-IT" sz="2000" b="1" dirty="0">
              <a:solidFill>
                <a:srgbClr val="C00000"/>
              </a:solidFill>
            </a:endParaRPr>
          </a:p>
        </p:txBody>
      </p:sp>
      <p:sp>
        <p:nvSpPr>
          <p:cNvPr id="4" name="Segnaposto numero diapositiva 3"/>
          <p:cNvSpPr>
            <a:spLocks noGrp="1"/>
          </p:cNvSpPr>
          <p:nvPr>
            <p:ph type="sldNum" sz="quarter" idx="12"/>
          </p:nvPr>
        </p:nvSpPr>
        <p:spPr/>
        <p:txBody>
          <a:bodyPr/>
          <a:lstStyle/>
          <a:p>
            <a:pPr>
              <a:defRPr/>
            </a:pPr>
            <a:fld id="{D2782EA7-AA4F-4619-9FDC-1D55660DB7E1}" type="slidenum">
              <a:rPr lang="en-US" altLang="el-GR" smtClean="0"/>
              <a:pPr>
                <a:defRPr/>
              </a:pPr>
              <a:t>13</a:t>
            </a:fld>
            <a:endParaRPr lang="en-US" altLang="el-G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54273" y="3794610"/>
            <a:ext cx="2676525" cy="1348401"/>
          </a:xfrm>
          <a:prstGeom prst="rect">
            <a:avLst/>
          </a:prstGeom>
          <a:noFill/>
          <a:ln w="28575">
            <a:solidFill>
              <a:srgbClr val="0000CC"/>
            </a:solidFill>
            <a:miter lim="800000"/>
            <a:headEnd/>
            <a:tailEnd/>
          </a:ln>
          <a:extLst>
            <a:ext uri="{909E8E84-426E-40DD-AFC4-6F175D3DCCD1}">
              <a14:hiddenFill xmlns:a14="http://schemas.microsoft.com/office/drawing/2010/main">
                <a:solidFill>
                  <a:schemeClr val="accent1"/>
                </a:solidFill>
              </a14:hiddenFill>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76850" y="3202215"/>
            <a:ext cx="3810000" cy="1709893"/>
          </a:xfrm>
          <a:prstGeom prst="rect">
            <a:avLst/>
          </a:prstGeom>
          <a:noFill/>
          <a:ln w="28575">
            <a:solidFill>
              <a:srgbClr val="0000CC"/>
            </a:solidFill>
            <a:miter lim="800000"/>
            <a:headEnd/>
            <a:tailEnd/>
          </a:ln>
          <a:extLst>
            <a:ext uri="{909E8E84-426E-40DD-AFC4-6F175D3DCCD1}">
              <a14:hiddenFill xmlns:a14="http://schemas.microsoft.com/office/drawing/2010/main">
                <a:solidFill>
                  <a:schemeClr val="accent1"/>
                </a:solidFill>
              </a14:hiddenFill>
            </a:ext>
          </a:extLst>
        </p:spPr>
      </p:pic>
      <p:sp>
        <p:nvSpPr>
          <p:cNvPr id="5" name="Rettangolo arrotondato 4"/>
          <p:cNvSpPr/>
          <p:nvPr/>
        </p:nvSpPr>
        <p:spPr bwMode="auto">
          <a:xfrm>
            <a:off x="99060" y="4251960"/>
            <a:ext cx="922020" cy="216853"/>
          </a:xfrm>
          <a:prstGeom prst="roundRect">
            <a:avLst/>
          </a:prstGeom>
          <a:noFill/>
          <a:ln w="3810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1126274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46250" y="206375"/>
            <a:ext cx="6940550" cy="857250"/>
          </a:xfrm>
        </p:spPr>
        <p:txBody>
          <a:bodyPr/>
          <a:lstStyle/>
          <a:p>
            <a:r>
              <a:rPr lang="it-IT" sz="3200" i="1" dirty="0" smtClean="0"/>
              <a:t>3.2 Language </a:t>
            </a:r>
            <a:r>
              <a:rPr lang="it-IT" sz="3200" i="1" dirty="0" err="1" smtClean="0"/>
              <a:t>variants</a:t>
            </a:r>
            <a:endParaRPr lang="it-IT" i="1" dirty="0"/>
          </a:p>
        </p:txBody>
      </p:sp>
      <p:sp>
        <p:nvSpPr>
          <p:cNvPr id="3" name="Segnaposto contenuto 2"/>
          <p:cNvSpPr>
            <a:spLocks noGrp="1"/>
          </p:cNvSpPr>
          <p:nvPr>
            <p:ph idx="1"/>
          </p:nvPr>
        </p:nvSpPr>
        <p:spPr>
          <a:xfrm>
            <a:off x="1746250" y="1200150"/>
            <a:ext cx="6940550" cy="3394075"/>
          </a:xfrm>
        </p:spPr>
        <p:txBody>
          <a:bodyPr/>
          <a:lstStyle/>
          <a:p>
            <a:pPr marL="0" indent="0">
              <a:buNone/>
            </a:pPr>
            <a:r>
              <a:rPr lang="it-IT" sz="1600" dirty="0" smtClean="0"/>
              <a:t>CELLAR of </a:t>
            </a:r>
            <a:r>
              <a:rPr lang="it-IT" sz="1600" dirty="0" err="1" smtClean="0"/>
              <a:t>Publication</a:t>
            </a:r>
            <a:r>
              <a:rPr lang="it-IT" sz="1600" dirty="0" smtClean="0"/>
              <a:t> Office</a:t>
            </a:r>
            <a:endParaRPr lang="it-IT" sz="1600" dirty="0"/>
          </a:p>
          <a:p>
            <a:r>
              <a:rPr lang="es-ES_tradnl" sz="1600" dirty="0"/>
              <a:t>&lt;IDENTIFIER&gt;ECLI:EU:C:2003:333</a:t>
            </a:r>
            <a:r>
              <a:rPr lang="es-ES_tradnl" sz="1600" dirty="0">
                <a:solidFill>
                  <a:srgbClr val="C00000"/>
                </a:solidFill>
              </a:rPr>
              <a:t>.HRV</a:t>
            </a:r>
            <a:r>
              <a:rPr lang="es-ES_tradnl" sz="1600" dirty="0"/>
              <a:t>&lt;/IDENTIFIER&gt;</a:t>
            </a:r>
            <a:endParaRPr lang="it-IT" sz="1600" dirty="0" smtClean="0"/>
          </a:p>
          <a:p>
            <a:r>
              <a:rPr lang="es-ES_tradnl" sz="1600" dirty="0"/>
              <a:t>http://</a:t>
            </a:r>
            <a:r>
              <a:rPr lang="es-ES_tradnl" sz="1600" dirty="0" smtClean="0"/>
              <a:t>publications.europa.eu/resource/ecli/ECLI%3AEU%3AC%3A2003%3A333</a:t>
            </a:r>
            <a:r>
              <a:rPr lang="es-ES_tradnl" sz="1600" dirty="0" smtClean="0">
                <a:solidFill>
                  <a:srgbClr val="C00000"/>
                </a:solidFill>
              </a:rPr>
              <a:t>.HRV</a:t>
            </a:r>
            <a:endParaRPr lang="it-IT" sz="1600" dirty="0" smtClean="0">
              <a:solidFill>
                <a:srgbClr val="C00000"/>
              </a:solidFill>
            </a:endParaRPr>
          </a:p>
          <a:p>
            <a:endParaRPr lang="it-IT" sz="1600" dirty="0"/>
          </a:p>
          <a:p>
            <a:r>
              <a:rPr lang="it-IT" sz="1600" dirty="0" smtClean="0"/>
              <a:t>http</a:t>
            </a:r>
            <a:r>
              <a:rPr lang="it-IT" sz="1600" dirty="0"/>
              <a:t>://</a:t>
            </a:r>
            <a:r>
              <a:rPr lang="it-IT" sz="1600" dirty="0" smtClean="0"/>
              <a:t>www.bundesverfassungsgericht.de/SharedDocs/Entscheidungen/</a:t>
            </a:r>
            <a:r>
              <a:rPr lang="it-IT" sz="1600" dirty="0" smtClean="0">
                <a:solidFill>
                  <a:srgbClr val="C00000"/>
                </a:solidFill>
              </a:rPr>
              <a:t>DE</a:t>
            </a:r>
            <a:r>
              <a:rPr lang="it-IT" sz="1600" dirty="0" smtClean="0"/>
              <a:t>/2009/06/es20090630_2bve000208.html</a:t>
            </a:r>
            <a:endParaRPr lang="it-IT" sz="1600" dirty="0"/>
          </a:p>
          <a:p>
            <a:r>
              <a:rPr lang="it-IT" sz="1600" dirty="0"/>
              <a:t>http://</a:t>
            </a:r>
            <a:r>
              <a:rPr lang="it-IT" sz="1600" dirty="0" smtClean="0"/>
              <a:t>www.bundesverfassungsgericht.de/SharedDocs/Entscheidungen/</a:t>
            </a:r>
            <a:r>
              <a:rPr lang="it-IT" sz="1600" dirty="0" smtClean="0">
                <a:solidFill>
                  <a:srgbClr val="C00000"/>
                </a:solidFill>
              </a:rPr>
              <a:t>EN</a:t>
            </a:r>
            <a:r>
              <a:rPr lang="it-IT" sz="1600" dirty="0" smtClean="0"/>
              <a:t>/2009/06/es20090630_2bve000208en.html</a:t>
            </a:r>
          </a:p>
          <a:p>
            <a:endParaRPr lang="it-IT" sz="1600" dirty="0" smtClean="0"/>
          </a:p>
          <a:p>
            <a:pPr marL="0" indent="0">
              <a:buNone/>
            </a:pPr>
            <a:r>
              <a:rPr lang="en-US" sz="1600" dirty="0"/>
              <a:t>http://</a:t>
            </a:r>
            <a:r>
              <a:rPr lang="en-US" sz="1600" dirty="0" smtClean="0"/>
              <a:t>data.finlex.fi/oikeus/</a:t>
            </a:r>
            <a:r>
              <a:rPr lang="it-IT" sz="1600" dirty="0" smtClean="0"/>
              <a:t>ECLI:FI:KKO:2001:51</a:t>
            </a:r>
            <a:r>
              <a:rPr lang="en-US" sz="1600" dirty="0" smtClean="0"/>
              <a:t>/</a:t>
            </a:r>
            <a:r>
              <a:rPr lang="en-US" sz="1600" dirty="0" err="1" smtClean="0"/>
              <a:t>swe</a:t>
            </a:r>
            <a:endParaRPr lang="it-IT" sz="1600" dirty="0" smtClean="0"/>
          </a:p>
          <a:p>
            <a:r>
              <a:rPr lang="it-IT" sz="1600" dirty="0" smtClean="0"/>
              <a:t>ECLI </a:t>
            </a:r>
            <a:r>
              <a:rPr lang="it-IT" sz="1600" dirty="0"/>
              <a:t>1.0 </a:t>
            </a:r>
            <a:r>
              <a:rPr lang="it-IT" sz="1600" dirty="0" smtClean="0"/>
              <a:t>ECLI:FI:KKO:2001:51</a:t>
            </a:r>
          </a:p>
          <a:p>
            <a:r>
              <a:rPr lang="it-IT" sz="1600" dirty="0" smtClean="0"/>
              <a:t>ECLI </a:t>
            </a:r>
            <a:r>
              <a:rPr lang="it-IT" sz="1600" dirty="0"/>
              <a:t>2.0 </a:t>
            </a:r>
            <a:r>
              <a:rPr lang="it-IT" sz="1600" dirty="0" smtClean="0"/>
              <a:t>ECLI:FI:KKO:2001:51</a:t>
            </a:r>
            <a:r>
              <a:rPr lang="it-IT" sz="1600" b="1" dirty="0" smtClean="0">
                <a:solidFill>
                  <a:srgbClr val="C00000"/>
                </a:solidFill>
              </a:rPr>
              <a:t>(:</a:t>
            </a:r>
            <a:r>
              <a:rPr lang="it-IT" sz="1600" b="1" dirty="0" err="1" smtClean="0">
                <a:solidFill>
                  <a:srgbClr val="C00000"/>
                </a:solidFill>
              </a:rPr>
              <a:t>swe</a:t>
            </a:r>
            <a:r>
              <a:rPr lang="it-IT" sz="1600" b="1" dirty="0" smtClean="0">
                <a:solidFill>
                  <a:srgbClr val="C00000"/>
                </a:solidFill>
              </a:rPr>
              <a:t>)</a:t>
            </a:r>
          </a:p>
          <a:p>
            <a:endParaRPr lang="it-IT" sz="1600" dirty="0"/>
          </a:p>
        </p:txBody>
      </p:sp>
      <p:sp>
        <p:nvSpPr>
          <p:cNvPr id="4" name="Segnaposto numero diapositiva 3"/>
          <p:cNvSpPr>
            <a:spLocks noGrp="1"/>
          </p:cNvSpPr>
          <p:nvPr>
            <p:ph type="sldNum" sz="quarter" idx="12"/>
          </p:nvPr>
        </p:nvSpPr>
        <p:spPr/>
        <p:txBody>
          <a:bodyPr/>
          <a:lstStyle/>
          <a:p>
            <a:pPr>
              <a:defRPr/>
            </a:pPr>
            <a:fld id="{D2782EA7-AA4F-4619-9FDC-1D55660DB7E1}" type="slidenum">
              <a:rPr lang="en-US" altLang="el-GR" smtClean="0"/>
              <a:pPr>
                <a:defRPr/>
              </a:pPr>
              <a:t>14</a:t>
            </a:fld>
            <a:endParaRPr lang="en-US" altLang="el-GR" dirty="0"/>
          </a:p>
        </p:txBody>
      </p:sp>
      <p:pic>
        <p:nvPicPr>
          <p:cNvPr id="8193"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12720"/>
            <a:ext cx="1635215" cy="792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descr="Government Site Builder Standardlösung (Link zur Startseite)">
            <a:hlinkClick r:id="rId3" tooltip="Zur Startseit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208880"/>
            <a:ext cx="3814718" cy="56815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3994967"/>
            <a:ext cx="1635216" cy="4000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007008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fld id="{91E3B621-728A-4EF6-A831-FF8C3F990166}" type="slidenum">
              <a:rPr lang="en-US" altLang="el-GR" sz="1400">
                <a:solidFill>
                  <a:srgbClr val="000000"/>
                </a:solidFill>
                <a:latin typeface="Roboto Bk" pitchFamily="2" charset="0"/>
                <a:ea typeface="Roboto Bk" pitchFamily="2" charset="0"/>
                <a:cs typeface="Roboto Bk" pitchFamily="2" charset="0"/>
              </a:rPr>
              <a:pPr algn="l"/>
              <a:t>15</a:t>
            </a:fld>
            <a:endParaRPr lang="en-US" altLang="el-GR" sz="1400">
              <a:solidFill>
                <a:srgbClr val="000000"/>
              </a:solidFill>
              <a:latin typeface="Roboto Bk" pitchFamily="2" charset="0"/>
              <a:ea typeface="Roboto Bk" pitchFamily="2" charset="0"/>
              <a:cs typeface="Roboto Bk" pitchFamily="2" charset="0"/>
            </a:endParaRPr>
          </a:p>
        </p:txBody>
      </p:sp>
      <p:pic>
        <p:nvPicPr>
          <p:cNvPr id="3" name="Afbeelding 2"/>
          <p:cNvPicPr>
            <a:picLocks noChangeAspect="1"/>
          </p:cNvPicPr>
          <p:nvPr/>
        </p:nvPicPr>
        <p:blipFill rotWithShape="1">
          <a:blip r:embed="rId3"/>
          <a:srcRect b="15188"/>
          <a:stretch/>
        </p:blipFill>
        <p:spPr>
          <a:xfrm>
            <a:off x="1780038" y="1738711"/>
            <a:ext cx="7209524" cy="2697822"/>
          </a:xfrm>
          <a:prstGeom prst="rect">
            <a:avLst/>
          </a:prstGeom>
        </p:spPr>
      </p:pic>
      <p:sp>
        <p:nvSpPr>
          <p:cNvPr id="12" name="Ovaal 11"/>
          <p:cNvSpPr/>
          <p:nvPr/>
        </p:nvSpPr>
        <p:spPr>
          <a:xfrm>
            <a:off x="3606665" y="1668914"/>
            <a:ext cx="457335" cy="543708"/>
          </a:xfrm>
          <a:prstGeom prst="ellipse">
            <a:avLst/>
          </a:prstGeom>
          <a:noFill/>
          <a:ln w="28575"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algn="ctr" defTabSz="457200" fontAlgn="auto">
              <a:spcBef>
                <a:spcPts val="0"/>
              </a:spcBef>
              <a:spcAft>
                <a:spcPts val="0"/>
              </a:spcAft>
              <a:defRPr/>
            </a:pPr>
            <a:endParaRPr lang="nl-NL" kern="0">
              <a:solidFill>
                <a:prstClr val="white"/>
              </a:solidFill>
              <a:latin typeface="Calibri"/>
            </a:endParaRPr>
          </a:p>
        </p:txBody>
      </p:sp>
      <p:sp>
        <p:nvSpPr>
          <p:cNvPr id="13" name="Ovaal 12"/>
          <p:cNvSpPr/>
          <p:nvPr/>
        </p:nvSpPr>
        <p:spPr>
          <a:xfrm>
            <a:off x="6547421" y="1668914"/>
            <a:ext cx="457335" cy="543708"/>
          </a:xfrm>
          <a:prstGeom prst="ellipse">
            <a:avLst/>
          </a:prstGeom>
          <a:noFill/>
          <a:ln w="28575"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algn="ctr" defTabSz="457200" fontAlgn="auto">
              <a:spcBef>
                <a:spcPts val="0"/>
              </a:spcBef>
              <a:spcAft>
                <a:spcPts val="0"/>
              </a:spcAft>
              <a:defRPr/>
            </a:pPr>
            <a:endParaRPr lang="nl-NL" kern="0">
              <a:solidFill>
                <a:prstClr val="white"/>
              </a:solidFill>
              <a:latin typeface="Calibri"/>
            </a:endParaRPr>
          </a:p>
        </p:txBody>
      </p:sp>
      <p:sp>
        <p:nvSpPr>
          <p:cNvPr id="14" name="Ovaal 13"/>
          <p:cNvSpPr/>
          <p:nvPr/>
        </p:nvSpPr>
        <p:spPr>
          <a:xfrm>
            <a:off x="4182612" y="1667596"/>
            <a:ext cx="2455255" cy="545025"/>
          </a:xfrm>
          <a:prstGeom prst="ellipse">
            <a:avLst/>
          </a:prstGeom>
          <a:noFill/>
          <a:ln w="28575"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algn="ctr" defTabSz="457200" fontAlgn="auto">
              <a:spcBef>
                <a:spcPts val="0"/>
              </a:spcBef>
              <a:spcAft>
                <a:spcPts val="0"/>
              </a:spcAft>
              <a:defRPr/>
            </a:pPr>
            <a:endParaRPr lang="nl-NL" kern="0">
              <a:solidFill>
                <a:prstClr val="white"/>
              </a:solidFill>
              <a:latin typeface="Calibri"/>
            </a:endParaRPr>
          </a:p>
        </p:txBody>
      </p:sp>
      <p:sp>
        <p:nvSpPr>
          <p:cNvPr id="15" name="Ovaal 14"/>
          <p:cNvSpPr/>
          <p:nvPr/>
        </p:nvSpPr>
        <p:spPr>
          <a:xfrm>
            <a:off x="4052711" y="1661950"/>
            <a:ext cx="313255" cy="543708"/>
          </a:xfrm>
          <a:prstGeom prst="ellipse">
            <a:avLst/>
          </a:prstGeom>
          <a:noFill/>
          <a:ln w="28575"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algn="ctr" defTabSz="457200" fontAlgn="auto">
              <a:spcBef>
                <a:spcPts val="0"/>
              </a:spcBef>
              <a:spcAft>
                <a:spcPts val="0"/>
              </a:spcAft>
              <a:defRPr/>
            </a:pPr>
            <a:endParaRPr lang="nl-NL" kern="0">
              <a:solidFill>
                <a:prstClr val="white"/>
              </a:solidFill>
              <a:latin typeface="Calibri"/>
            </a:endParaRPr>
          </a:p>
        </p:txBody>
      </p:sp>
      <p:sp>
        <p:nvSpPr>
          <p:cNvPr id="16" name="Titel 1"/>
          <p:cNvSpPr>
            <a:spLocks/>
          </p:cNvSpPr>
          <p:nvPr/>
        </p:nvSpPr>
        <p:spPr bwMode="auto">
          <a:xfrm>
            <a:off x="1744410" y="1161748"/>
            <a:ext cx="7090912" cy="276999"/>
          </a:xfrm>
          <a:prstGeom prst="rect">
            <a:avLst/>
          </a:prstGeom>
          <a:noFill/>
          <a:ln w="9525">
            <a:noFill/>
            <a:miter lim="800000"/>
            <a:headEnd/>
            <a:tailEnd/>
          </a:ln>
        </p:spPr>
        <p:txBody>
          <a:bodyPr wrap="square" lIns="0" tIns="0" rIns="0" bIns="0">
            <a:spAutoFit/>
          </a:bodyPr>
          <a:lstStyle/>
          <a:p>
            <a:pPr algn="l" eaLnBrk="0" hangingPunct="0"/>
            <a:r>
              <a:rPr lang="en-US" altLang="el-GR" dirty="0">
                <a:latin typeface="+mj-lt"/>
                <a:ea typeface="Roboto" pitchFamily="2" charset="0"/>
                <a:cs typeface="Roboto" pitchFamily="2" charset="0"/>
              </a:rPr>
              <a:t> https://e-</a:t>
            </a:r>
            <a:r>
              <a:rPr lang="en-US" altLang="el-GR" dirty="0" err="1">
                <a:latin typeface="+mj-lt"/>
                <a:ea typeface="Roboto" pitchFamily="2" charset="0"/>
                <a:cs typeface="Roboto" pitchFamily="2" charset="0"/>
              </a:rPr>
              <a:t>justice.europa.eu</a:t>
            </a:r>
            <a:r>
              <a:rPr lang="en-US" altLang="el-GR" dirty="0">
                <a:latin typeface="+mj-lt"/>
                <a:ea typeface="Roboto" pitchFamily="2" charset="0"/>
                <a:cs typeface="Roboto" pitchFamily="2" charset="0"/>
              </a:rPr>
              <a:t>/</a:t>
            </a:r>
            <a:r>
              <a:rPr lang="en-US" altLang="el-GR" dirty="0" err="1">
                <a:latin typeface="+mj-lt"/>
                <a:ea typeface="Roboto" pitchFamily="2" charset="0"/>
                <a:cs typeface="Roboto" pitchFamily="2" charset="0"/>
              </a:rPr>
              <a:t>ecli</a:t>
            </a:r>
            <a:r>
              <a:rPr lang="en-US" altLang="el-GR" dirty="0">
                <a:latin typeface="+mj-lt"/>
                <a:ea typeface="Roboto" pitchFamily="2" charset="0"/>
                <a:cs typeface="Roboto" pitchFamily="2" charset="0"/>
              </a:rPr>
              <a:t>/</a:t>
            </a:r>
            <a:r>
              <a:rPr lang="en-US" altLang="el-GR" dirty="0" err="1">
                <a:latin typeface="+mj-lt"/>
                <a:ea typeface="Roboto" pitchFamily="2" charset="0"/>
                <a:cs typeface="Roboto" pitchFamily="2" charset="0"/>
              </a:rPr>
              <a:t>eu</a:t>
            </a:r>
            <a:r>
              <a:rPr lang="en-US" altLang="el-GR" dirty="0">
                <a:latin typeface="+mj-lt"/>
                <a:ea typeface="Roboto" pitchFamily="2" charset="0"/>
                <a:cs typeface="Roboto" pitchFamily="2" charset="0"/>
              </a:rPr>
              <a:t>/c/2014/317(aca/v1/</a:t>
            </a:r>
            <a:r>
              <a:rPr lang="en-US" altLang="el-GR" dirty="0" err="1">
                <a:latin typeface="+mj-lt"/>
                <a:ea typeface="Roboto" pitchFamily="2" charset="0"/>
                <a:cs typeface="Roboto" pitchFamily="2" charset="0"/>
              </a:rPr>
              <a:t>esp</a:t>
            </a:r>
            <a:r>
              <a:rPr lang="en-US" altLang="el-GR" dirty="0" smtClean="0">
                <a:latin typeface="+mj-lt"/>
                <a:ea typeface="Roboto" pitchFamily="2" charset="0"/>
                <a:cs typeface="Roboto" pitchFamily="2" charset="0"/>
              </a:rPr>
              <a:t>)(.html)</a:t>
            </a:r>
            <a:endParaRPr lang="en-US" altLang="el-GR" dirty="0">
              <a:latin typeface="+mj-lt"/>
              <a:ea typeface="Roboto" pitchFamily="2" charset="0"/>
              <a:cs typeface="Roboto" pitchFamily="2" charset="0"/>
            </a:endParaRPr>
          </a:p>
        </p:txBody>
      </p:sp>
      <p:sp>
        <p:nvSpPr>
          <p:cNvPr id="18" name="Untertitel 2"/>
          <p:cNvSpPr>
            <a:spLocks/>
          </p:cNvSpPr>
          <p:nvPr/>
        </p:nvSpPr>
        <p:spPr bwMode="auto">
          <a:xfrm>
            <a:off x="231775" y="3483354"/>
            <a:ext cx="1463675"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E-Justice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Working Party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31-01-2017</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Brussels</a:t>
            </a:r>
          </a:p>
        </p:txBody>
      </p:sp>
      <p:sp>
        <p:nvSpPr>
          <p:cNvPr id="17" name="Titolo 1"/>
          <p:cNvSpPr>
            <a:spLocks noGrp="1"/>
          </p:cNvSpPr>
          <p:nvPr>
            <p:ph type="title"/>
          </p:nvPr>
        </p:nvSpPr>
        <p:spPr>
          <a:xfrm>
            <a:off x="1746250" y="206375"/>
            <a:ext cx="7243312" cy="857250"/>
          </a:xfrm>
        </p:spPr>
        <p:txBody>
          <a:bodyPr/>
          <a:lstStyle/>
          <a:p>
            <a:r>
              <a:rPr lang="it-IT" sz="3200" i="1" dirty="0" smtClean="0"/>
              <a:t>3.3 Language and Editor </a:t>
            </a:r>
            <a:r>
              <a:rPr lang="it-IT" sz="3200" i="1" dirty="0" err="1" smtClean="0"/>
              <a:t>Specifications</a:t>
            </a:r>
            <a:endParaRPr lang="it-IT" i="1" dirty="0"/>
          </a:p>
        </p:txBody>
      </p:sp>
    </p:spTree>
    <p:extLst>
      <p:ext uri="{BB962C8B-B14F-4D97-AF65-F5344CB8AC3E}">
        <p14:creationId xmlns:p14="http://schemas.microsoft.com/office/powerpoint/2010/main" val="407448535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xit"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xit" presetSubtype="0" fill="hold" grpId="1" nodeType="withEffect">
                                  <p:stCondLst>
                                    <p:cond delay="0"/>
                                  </p:stCondLst>
                                  <p:childTnLst>
                                    <p:set>
                                      <p:cBhvr>
                                        <p:cTn id="22" dur="1" fill="hold">
                                          <p:stCondLst>
                                            <p:cond delay="0"/>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xit" presetSubtype="0" fill="hold" grpId="1" nodeType="withEffect">
                                  <p:stCondLst>
                                    <p:cond delay="0"/>
                                  </p:stCondLst>
                                  <p:childTnLst>
                                    <p:set>
                                      <p:cBhvr>
                                        <p:cTn id="28" dur="1" fill="hold">
                                          <p:stCondLst>
                                            <p:cond delay="0"/>
                                          </p:stCondLst>
                                        </p:cTn>
                                        <p:tgtEl>
                                          <p:spTgt spid="15"/>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animBg="1"/>
      <p:bldP spid="14" grpId="0" animBg="1"/>
      <p:bldP spid="14" grpId="1" animBg="1"/>
      <p:bldP spid="15" grpId="0" animBg="1"/>
      <p:bldP spid="15" grpId="1" animBg="1"/>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46250" y="206375"/>
            <a:ext cx="6940550" cy="857250"/>
          </a:xfrm>
        </p:spPr>
        <p:txBody>
          <a:bodyPr/>
          <a:lstStyle/>
          <a:p>
            <a:r>
              <a:rPr lang="it-IT" sz="3200" i="1" dirty="0" smtClean="0"/>
              <a:t>3.3 </a:t>
            </a:r>
            <a:r>
              <a:rPr lang="it-IT" sz="3200" i="1" dirty="0" err="1" smtClean="0"/>
              <a:t>Versions</a:t>
            </a:r>
            <a:r>
              <a:rPr lang="it-IT" sz="3200" i="1" dirty="0" smtClean="0"/>
              <a:t> over time</a:t>
            </a:r>
            <a:endParaRPr lang="it-IT" sz="3200" i="1" dirty="0"/>
          </a:p>
        </p:txBody>
      </p:sp>
      <p:sp>
        <p:nvSpPr>
          <p:cNvPr id="3" name="Segnaposto contenuto 2"/>
          <p:cNvSpPr>
            <a:spLocks noGrp="1"/>
          </p:cNvSpPr>
          <p:nvPr>
            <p:ph idx="1"/>
          </p:nvPr>
        </p:nvSpPr>
        <p:spPr>
          <a:xfrm>
            <a:off x="1746250" y="1200150"/>
            <a:ext cx="6940550" cy="3394075"/>
          </a:xfrm>
        </p:spPr>
        <p:txBody>
          <a:bodyPr/>
          <a:lstStyle/>
          <a:p>
            <a:r>
              <a:rPr lang="es-ES_tradnl" sz="1800" dirty="0" err="1" smtClean="0"/>
              <a:t>It</a:t>
            </a:r>
            <a:r>
              <a:rPr lang="es-ES_tradnl" sz="1800" dirty="0" smtClean="0"/>
              <a:t> </a:t>
            </a:r>
            <a:r>
              <a:rPr lang="es-ES_tradnl" sz="1800" dirty="0" err="1" smtClean="0"/>
              <a:t>is</a:t>
            </a:r>
            <a:r>
              <a:rPr lang="es-ES_tradnl" sz="1800" dirty="0" smtClean="0"/>
              <a:t> </a:t>
            </a:r>
            <a:r>
              <a:rPr lang="es-ES_tradnl" sz="1800" dirty="0" err="1" smtClean="0"/>
              <a:t>infrequent</a:t>
            </a:r>
            <a:r>
              <a:rPr lang="es-ES_tradnl" sz="1800" dirty="0" smtClean="0"/>
              <a:t> to </a:t>
            </a:r>
            <a:r>
              <a:rPr lang="es-ES_tradnl" sz="1800" dirty="0" err="1" smtClean="0"/>
              <a:t>have</a:t>
            </a:r>
            <a:r>
              <a:rPr lang="es-ES_tradnl" sz="1800" dirty="0" smtClean="0"/>
              <a:t> </a:t>
            </a:r>
            <a:r>
              <a:rPr lang="es-ES_tradnl" sz="1800" dirty="0" err="1" smtClean="0"/>
              <a:t>versions</a:t>
            </a:r>
            <a:r>
              <a:rPr lang="es-ES_tradnl" sz="1800" dirty="0" smtClean="0"/>
              <a:t> of </a:t>
            </a:r>
            <a:r>
              <a:rPr lang="es-ES_tradnl" sz="1800" dirty="0" err="1" smtClean="0"/>
              <a:t>the</a:t>
            </a:r>
            <a:r>
              <a:rPr lang="es-ES_tradnl" sz="1800" dirty="0" smtClean="0"/>
              <a:t> </a:t>
            </a:r>
            <a:r>
              <a:rPr lang="es-ES_tradnl" sz="1800" dirty="0" err="1" smtClean="0"/>
              <a:t>same</a:t>
            </a:r>
            <a:r>
              <a:rPr lang="es-ES_tradnl" sz="1800" dirty="0" smtClean="0"/>
              <a:t> </a:t>
            </a:r>
            <a:r>
              <a:rPr lang="es-ES_tradnl" sz="1800" dirty="0" err="1" smtClean="0"/>
              <a:t>text</a:t>
            </a:r>
            <a:r>
              <a:rPr lang="es-ES_tradnl" sz="1800" dirty="0" smtClean="0"/>
              <a:t> </a:t>
            </a:r>
            <a:r>
              <a:rPr lang="es-ES_tradnl" sz="1800" dirty="0" err="1" smtClean="0"/>
              <a:t>over</a:t>
            </a:r>
            <a:r>
              <a:rPr lang="es-ES_tradnl" sz="1800" dirty="0" smtClean="0"/>
              <a:t> time, </a:t>
            </a:r>
            <a:r>
              <a:rPr lang="es-ES_tradnl" sz="1800" dirty="0" err="1" smtClean="0"/>
              <a:t>but</a:t>
            </a:r>
            <a:r>
              <a:rPr lang="es-ES_tradnl" sz="1800" dirty="0" smtClean="0"/>
              <a:t> </a:t>
            </a:r>
            <a:r>
              <a:rPr lang="es-ES_tradnl" sz="1800" dirty="0" err="1" smtClean="0"/>
              <a:t>sometimes</a:t>
            </a:r>
            <a:r>
              <a:rPr lang="es-ES_tradnl" sz="1800" dirty="0" smtClean="0"/>
              <a:t> </a:t>
            </a:r>
            <a:r>
              <a:rPr lang="es-ES_tradnl" sz="1800" dirty="0" err="1" smtClean="0"/>
              <a:t>they</a:t>
            </a:r>
            <a:r>
              <a:rPr lang="es-ES_tradnl" sz="1800" dirty="0" smtClean="0"/>
              <a:t> </a:t>
            </a:r>
            <a:r>
              <a:rPr lang="es-ES_tradnl" sz="1800" b="1" i="1" dirty="0" smtClean="0"/>
              <a:t>do </a:t>
            </a:r>
            <a:r>
              <a:rPr lang="es-ES_tradnl" sz="1800" dirty="0" err="1" smtClean="0"/>
              <a:t>happen</a:t>
            </a:r>
            <a:endParaRPr lang="es-ES_tradnl" sz="1800" dirty="0" smtClean="0"/>
          </a:p>
          <a:p>
            <a:r>
              <a:rPr lang="es-ES_tradnl" sz="1800" dirty="0" smtClean="0"/>
              <a:t>ECLI:EU:C:2014:317</a:t>
            </a:r>
            <a:r>
              <a:rPr lang="es-ES_tradnl" sz="1800" dirty="0"/>
              <a:t>(:ACA:ESP:</a:t>
            </a:r>
            <a:r>
              <a:rPr lang="es-ES_tradnl" sz="1800" dirty="0">
                <a:solidFill>
                  <a:srgbClr val="C00000"/>
                </a:solidFill>
              </a:rPr>
              <a:t>V1</a:t>
            </a:r>
            <a:r>
              <a:rPr lang="es-ES_tradnl" sz="1800" dirty="0" smtClean="0"/>
              <a:t>)</a:t>
            </a:r>
          </a:p>
          <a:p>
            <a:endParaRPr lang="en-GB" sz="1800" dirty="0"/>
          </a:p>
          <a:p>
            <a:r>
              <a:rPr lang="en-GB" sz="1800" dirty="0" smtClean="0"/>
              <a:t>ECLI 1.0 ECLI:CZ:NS:2016:33.CDO.4581.2015.1</a:t>
            </a:r>
            <a:endParaRPr lang="it-IT" sz="1800" dirty="0"/>
          </a:p>
          <a:p>
            <a:r>
              <a:rPr lang="en-GB" sz="1800" dirty="0" smtClean="0"/>
              <a:t>ECLI 2.0 ECLI:CZ:NS:2016:33.CDO.4581.2015 </a:t>
            </a:r>
            <a:r>
              <a:rPr lang="en-GB" sz="1800" b="1" dirty="0" smtClean="0">
                <a:solidFill>
                  <a:srgbClr val="C00000"/>
                </a:solidFill>
              </a:rPr>
              <a:t>(:V1)</a:t>
            </a:r>
            <a:endParaRPr lang="it-IT" sz="1800" b="1" dirty="0">
              <a:solidFill>
                <a:srgbClr val="C00000"/>
              </a:solidFill>
            </a:endParaRPr>
          </a:p>
          <a:p>
            <a:endParaRPr lang="it-IT" sz="1800" dirty="0"/>
          </a:p>
        </p:txBody>
      </p:sp>
      <p:sp>
        <p:nvSpPr>
          <p:cNvPr id="4" name="Segnaposto numero diapositiva 3"/>
          <p:cNvSpPr>
            <a:spLocks noGrp="1"/>
          </p:cNvSpPr>
          <p:nvPr>
            <p:ph type="sldNum" sz="quarter" idx="12"/>
          </p:nvPr>
        </p:nvSpPr>
        <p:spPr/>
        <p:txBody>
          <a:bodyPr/>
          <a:lstStyle/>
          <a:p>
            <a:pPr>
              <a:defRPr/>
            </a:pPr>
            <a:fld id="{D2782EA7-AA4F-4619-9FDC-1D55660DB7E1}" type="slidenum">
              <a:rPr lang="en-US" altLang="el-GR" smtClean="0"/>
              <a:pPr>
                <a:defRPr/>
              </a:pPr>
              <a:t>16</a:t>
            </a:fld>
            <a:endParaRPr lang="en-US" altLang="el-GR"/>
          </a:p>
        </p:txBody>
      </p:sp>
      <p:pic>
        <p:nvPicPr>
          <p:cNvPr id="5" name="Immagine 4"/>
          <p:cNvPicPr/>
          <p:nvPr/>
        </p:nvPicPr>
        <p:blipFill>
          <a:blip r:embed="rId2"/>
          <a:stretch>
            <a:fillRect/>
          </a:stretch>
        </p:blipFill>
        <p:spPr>
          <a:xfrm>
            <a:off x="2026284" y="3134360"/>
            <a:ext cx="5965826" cy="1794827"/>
          </a:xfrm>
          <a:prstGeom prst="rect">
            <a:avLst/>
          </a:prstGeom>
          <a:ln w="28575">
            <a:solidFill>
              <a:srgbClr val="0000CC"/>
            </a:solidFill>
          </a:ln>
        </p:spPr>
      </p:pic>
    </p:spTree>
    <p:extLst>
      <p:ext uri="{BB962C8B-B14F-4D97-AF65-F5344CB8AC3E}">
        <p14:creationId xmlns:p14="http://schemas.microsoft.com/office/powerpoint/2010/main" val="7175840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z="3200" i="1" dirty="0" smtClean="0"/>
              <a:t>4. Representation of fragments</a:t>
            </a:r>
            <a:endParaRPr lang="it-IT" i="1" dirty="0"/>
          </a:p>
        </p:txBody>
      </p:sp>
      <p:sp>
        <p:nvSpPr>
          <p:cNvPr id="3" name="Segnaposto contenuto 2"/>
          <p:cNvSpPr>
            <a:spLocks noGrp="1"/>
          </p:cNvSpPr>
          <p:nvPr>
            <p:ph idx="1"/>
          </p:nvPr>
        </p:nvSpPr>
        <p:spPr>
          <a:xfrm>
            <a:off x="1746250" y="942975"/>
            <a:ext cx="7042150" cy="4264025"/>
          </a:xfrm>
        </p:spPr>
        <p:txBody>
          <a:bodyPr/>
          <a:lstStyle/>
          <a:p>
            <a:pPr marL="342900" lvl="2" indent="-342900"/>
            <a:r>
              <a:rPr lang="en-US" sz="1600" i="1" dirty="0" smtClean="0"/>
              <a:t>Fragment </a:t>
            </a:r>
            <a:r>
              <a:rPr lang="en-US" sz="1600" i="1" dirty="0"/>
              <a:t>representation when the citation </a:t>
            </a:r>
            <a:r>
              <a:rPr lang="en-US" sz="1600" i="1" dirty="0" smtClean="0"/>
              <a:t>identifies a portion </a:t>
            </a:r>
            <a:r>
              <a:rPr lang="en-US" sz="1600" i="1" dirty="0"/>
              <a:t>of the </a:t>
            </a:r>
            <a:r>
              <a:rPr lang="en-US" sz="1600" i="1" dirty="0" smtClean="0"/>
              <a:t>text</a:t>
            </a:r>
            <a:endParaRPr lang="en-US" sz="1600" dirty="0"/>
          </a:p>
          <a:p>
            <a:pPr marL="342900" lvl="2" indent="-342900"/>
            <a:r>
              <a:rPr lang="en-US" sz="1600" dirty="0" smtClean="0"/>
              <a:t>Sometimes the </a:t>
            </a:r>
            <a:r>
              <a:rPr lang="en-US" sz="1600" dirty="0"/>
              <a:t>decision citations includes also fragment </a:t>
            </a:r>
            <a:endParaRPr lang="en-US" sz="1600" dirty="0" smtClean="0"/>
          </a:p>
          <a:p>
            <a:pPr marL="342900" lvl="2" indent="-342900"/>
            <a:r>
              <a:rPr lang="en-US" sz="1600" dirty="0" smtClean="0"/>
              <a:t>In order to </a:t>
            </a:r>
            <a:r>
              <a:rPr lang="en-US" sz="1600" dirty="0"/>
              <a:t>define a common standard also for this additional part of the reference it is very helpful </a:t>
            </a:r>
            <a:r>
              <a:rPr lang="en-US" sz="1600" dirty="0" smtClean="0"/>
              <a:t>to provide a mechanism to increase the precision </a:t>
            </a:r>
            <a:r>
              <a:rPr lang="en-US" sz="1600" dirty="0"/>
              <a:t>of the technical dereferencing </a:t>
            </a:r>
            <a:r>
              <a:rPr lang="en-US" sz="1600" dirty="0" smtClean="0"/>
              <a:t>system</a:t>
            </a:r>
          </a:p>
          <a:p>
            <a:pPr marL="342900" lvl="2" indent="-342900"/>
            <a:r>
              <a:rPr lang="it-IT" sz="1600" dirty="0" smtClean="0"/>
              <a:t>ECLI:EU:C:2014:238(:ACA:ITA:V1</a:t>
            </a:r>
            <a:r>
              <a:rPr lang="it-IT" sz="1600" dirty="0"/>
              <a:t>)#</a:t>
            </a:r>
            <a:r>
              <a:rPr lang="it-IT" sz="1600" dirty="0" smtClean="0"/>
              <a:t>part53</a:t>
            </a:r>
            <a:endParaRPr lang="it-IT" sz="1600" dirty="0"/>
          </a:p>
          <a:p>
            <a:pPr marL="342900" lvl="2" indent="-342900"/>
            <a:r>
              <a:rPr lang="it-IT" sz="1600" dirty="0"/>
              <a:t>ECLI:EU:C:2014:317(:ACA:ESP:V1)#</a:t>
            </a:r>
            <a:r>
              <a:rPr lang="it-IT" sz="1600" dirty="0" smtClean="0"/>
              <a:t>part53-56 (</a:t>
            </a:r>
            <a:r>
              <a:rPr lang="it-IT" sz="1600" dirty="0" err="1" smtClean="0"/>
              <a:t>interval</a:t>
            </a:r>
            <a:r>
              <a:rPr lang="it-IT" sz="1600" dirty="0" smtClean="0"/>
              <a:t>)</a:t>
            </a:r>
          </a:p>
          <a:p>
            <a:pPr marL="342900" lvl="2" indent="-342900"/>
            <a:r>
              <a:rPr lang="it-IT" sz="1600" dirty="0"/>
              <a:t>ECLI:EU:C:2014:317(:ACA:ESP:V1)#</a:t>
            </a:r>
            <a:r>
              <a:rPr lang="it-IT" sz="1600" dirty="0" smtClean="0"/>
              <a:t>part53,66,74 (list)</a:t>
            </a:r>
            <a:endParaRPr lang="it-IT" sz="1600" dirty="0"/>
          </a:p>
          <a:p>
            <a:pPr marL="342900" lvl="2" indent="-342900"/>
            <a:endParaRPr lang="it-IT" sz="1600" dirty="0"/>
          </a:p>
          <a:p>
            <a:endParaRPr lang="it-IT" sz="1600" dirty="0"/>
          </a:p>
        </p:txBody>
      </p:sp>
      <p:sp>
        <p:nvSpPr>
          <p:cNvPr id="4" name="Segnaposto numero diapositiva 3"/>
          <p:cNvSpPr>
            <a:spLocks noGrp="1"/>
          </p:cNvSpPr>
          <p:nvPr>
            <p:ph type="sldNum" sz="quarter" idx="12"/>
          </p:nvPr>
        </p:nvSpPr>
        <p:spPr/>
        <p:txBody>
          <a:bodyPr/>
          <a:lstStyle/>
          <a:p>
            <a:pPr>
              <a:defRPr/>
            </a:pPr>
            <a:fld id="{D2782EA7-AA4F-4619-9FDC-1D55660DB7E1}" type="slidenum">
              <a:rPr lang="en-US" altLang="el-GR" smtClean="0"/>
              <a:pPr>
                <a:defRPr/>
              </a:pPr>
              <a:t>17</a:t>
            </a:fld>
            <a:endParaRPr lang="en-US" altLang="el-G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199" y="3930332"/>
            <a:ext cx="8643895" cy="786447"/>
          </a:xfrm>
          <a:prstGeom prst="rect">
            <a:avLst/>
          </a:prstGeom>
          <a:noFill/>
          <a:ln w="38100">
            <a:solidFill>
              <a:srgbClr val="0000CC"/>
            </a:solidFill>
            <a:miter lim="800000"/>
            <a:headEnd/>
            <a:tailEnd/>
          </a:ln>
          <a:extLst>
            <a:ext uri="{909E8E84-426E-40DD-AFC4-6F175D3DCCD1}">
              <a14:hiddenFill xmlns:a14="http://schemas.microsoft.com/office/drawing/2010/main">
                <a:solidFill>
                  <a:schemeClr val="accent1"/>
                </a:solidFill>
              </a14:hiddenFill>
            </a:ext>
          </a:extLst>
        </p:spPr>
      </p:pic>
      <p:pic>
        <p:nvPicPr>
          <p:cNvPr id="614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00978" y="3264789"/>
            <a:ext cx="4246245" cy="6305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786131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52600" y="206375"/>
            <a:ext cx="6934200" cy="857250"/>
          </a:xfrm>
        </p:spPr>
        <p:txBody>
          <a:bodyPr/>
          <a:lstStyle/>
          <a:p>
            <a:r>
              <a:rPr lang="en-US" sz="3600" i="1" dirty="0" smtClean="0"/>
              <a:t>5. HTTP-URI </a:t>
            </a:r>
            <a:r>
              <a:rPr lang="en-US" sz="3600" i="1" dirty="0"/>
              <a:t>syntax</a:t>
            </a:r>
            <a:endParaRPr lang="it-IT" sz="3600" i="1" dirty="0"/>
          </a:p>
        </p:txBody>
      </p:sp>
      <p:sp>
        <p:nvSpPr>
          <p:cNvPr id="3" name="Segnaposto contenuto 2"/>
          <p:cNvSpPr>
            <a:spLocks noGrp="1"/>
          </p:cNvSpPr>
          <p:nvPr>
            <p:ph idx="1"/>
          </p:nvPr>
        </p:nvSpPr>
        <p:spPr>
          <a:xfrm>
            <a:off x="1752600" y="1200150"/>
            <a:ext cx="6934200" cy="3394075"/>
          </a:xfrm>
        </p:spPr>
        <p:txBody>
          <a:bodyPr/>
          <a:lstStyle/>
          <a:p>
            <a:pPr marL="342900" lvl="2" indent="-342900"/>
            <a:r>
              <a:rPr lang="en-US" sz="2000" dirty="0" smtClean="0"/>
              <a:t>Linked Data initiatives, </a:t>
            </a:r>
            <a:r>
              <a:rPr lang="en-US" sz="2000" dirty="0"/>
              <a:t>especially </a:t>
            </a:r>
            <a:r>
              <a:rPr lang="en-US" sz="2000" dirty="0" smtClean="0"/>
              <a:t>based on RDF models, requires triples to use URIs to identify entities. </a:t>
            </a:r>
          </a:p>
          <a:p>
            <a:pPr marL="342900" lvl="2" indent="-342900"/>
            <a:r>
              <a:rPr lang="en-US" sz="2000" dirty="0" smtClean="0"/>
              <a:t>A </a:t>
            </a:r>
            <a:r>
              <a:rPr lang="en-US" sz="2000" dirty="0"/>
              <a:t>canonical form of ECLI </a:t>
            </a:r>
            <a:r>
              <a:rPr lang="en-US" sz="2000" dirty="0" smtClean="0"/>
              <a:t>identifiers using </a:t>
            </a:r>
            <a:r>
              <a:rPr lang="en-US" sz="2000" dirty="0"/>
              <a:t>HTTP-URI </a:t>
            </a:r>
            <a:r>
              <a:rPr lang="en-US" sz="2000" dirty="0" smtClean="0"/>
              <a:t>is extremely important to work well with Linked </a:t>
            </a:r>
            <a:r>
              <a:rPr lang="en-US" sz="2000" dirty="0"/>
              <a:t>Open Data applications of the ECLI </a:t>
            </a:r>
            <a:r>
              <a:rPr lang="en-US" sz="2000" dirty="0" smtClean="0"/>
              <a:t>metadata.</a:t>
            </a:r>
          </a:p>
          <a:p>
            <a:r>
              <a:rPr lang="it-IT" sz="2000" dirty="0" smtClean="0"/>
              <a:t>ECLI:EU:C:2014:317</a:t>
            </a:r>
          </a:p>
          <a:p>
            <a:pPr marL="342900" lvl="2" indent="-342900"/>
            <a:r>
              <a:rPr lang="it-IT" sz="2000" dirty="0"/>
              <a:t>http://ecli.eu/ecli/eu/c/2014/317</a:t>
            </a:r>
          </a:p>
          <a:p>
            <a:endParaRPr lang="it-IT" sz="2000" dirty="0"/>
          </a:p>
        </p:txBody>
      </p:sp>
      <p:sp>
        <p:nvSpPr>
          <p:cNvPr id="4" name="Segnaposto numero diapositiva 3"/>
          <p:cNvSpPr>
            <a:spLocks noGrp="1"/>
          </p:cNvSpPr>
          <p:nvPr>
            <p:ph type="sldNum" sz="quarter" idx="12"/>
          </p:nvPr>
        </p:nvSpPr>
        <p:spPr/>
        <p:txBody>
          <a:bodyPr/>
          <a:lstStyle/>
          <a:p>
            <a:pPr>
              <a:defRPr/>
            </a:pPr>
            <a:fld id="{D2782EA7-AA4F-4619-9FDC-1D55660DB7E1}" type="slidenum">
              <a:rPr lang="en-US" altLang="el-GR" smtClean="0"/>
              <a:pPr>
                <a:defRPr/>
              </a:pPr>
              <a:t>18</a:t>
            </a:fld>
            <a:endParaRPr lang="en-US" altLang="el-GR"/>
          </a:p>
        </p:txBody>
      </p:sp>
    </p:spTree>
    <p:extLst>
      <p:ext uri="{BB962C8B-B14F-4D97-AF65-F5344CB8AC3E}">
        <p14:creationId xmlns:p14="http://schemas.microsoft.com/office/powerpoint/2010/main" val="25821073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60220" y="206375"/>
            <a:ext cx="6926580" cy="857250"/>
          </a:xfrm>
        </p:spPr>
        <p:txBody>
          <a:bodyPr/>
          <a:lstStyle/>
          <a:p>
            <a:r>
              <a:rPr lang="it-IT" sz="3600" i="1" dirty="0" smtClean="0"/>
              <a:t>6. A </a:t>
            </a:r>
            <a:r>
              <a:rPr lang="it-IT" sz="3600" i="1" dirty="0" err="1" smtClean="0"/>
              <a:t>query</a:t>
            </a:r>
            <a:r>
              <a:rPr lang="it-IT" sz="3600" i="1" dirty="0" smtClean="0"/>
              <a:t> </a:t>
            </a:r>
            <a:r>
              <a:rPr lang="it-IT" sz="3600" i="1" dirty="0" err="1" smtClean="0"/>
              <a:t>syntax</a:t>
            </a:r>
            <a:r>
              <a:rPr lang="it-IT" sz="3600" i="1" dirty="0" smtClean="0"/>
              <a:t> for </a:t>
            </a:r>
            <a:r>
              <a:rPr lang="it-IT" sz="3600" i="1" dirty="0" err="1" smtClean="0"/>
              <a:t>APIs</a:t>
            </a:r>
            <a:endParaRPr lang="it-IT" sz="3600" i="1" dirty="0"/>
          </a:p>
        </p:txBody>
      </p:sp>
      <p:sp>
        <p:nvSpPr>
          <p:cNvPr id="3" name="Segnaposto contenuto 2"/>
          <p:cNvSpPr>
            <a:spLocks noGrp="1"/>
          </p:cNvSpPr>
          <p:nvPr>
            <p:ph idx="1"/>
          </p:nvPr>
        </p:nvSpPr>
        <p:spPr>
          <a:xfrm>
            <a:off x="1760220" y="1200150"/>
            <a:ext cx="6926580" cy="3394075"/>
          </a:xfrm>
        </p:spPr>
        <p:txBody>
          <a:bodyPr/>
          <a:lstStyle/>
          <a:p>
            <a:r>
              <a:rPr lang="it-IT" sz="2000" dirty="0" smtClean="0"/>
              <a:t>In </a:t>
            </a:r>
            <a:r>
              <a:rPr lang="it-IT" sz="2000" dirty="0" err="1" smtClean="0"/>
              <a:t>order</a:t>
            </a:r>
            <a:r>
              <a:rPr lang="it-IT" sz="2000" dirty="0" smtClean="0"/>
              <a:t> to </a:t>
            </a:r>
            <a:r>
              <a:rPr lang="it-IT" sz="2000" dirty="0" err="1" smtClean="0"/>
              <a:t>have</a:t>
            </a:r>
            <a:r>
              <a:rPr lang="it-IT" sz="2000" dirty="0" smtClean="0"/>
              <a:t> </a:t>
            </a:r>
            <a:r>
              <a:rPr lang="it-IT" sz="2000" dirty="0" err="1" smtClean="0"/>
              <a:t>metadata</a:t>
            </a:r>
            <a:r>
              <a:rPr lang="it-IT" sz="2000" dirty="0" smtClean="0"/>
              <a:t> </a:t>
            </a:r>
            <a:r>
              <a:rPr lang="it-IT" sz="2000" dirty="0" err="1" smtClean="0"/>
              <a:t>really</a:t>
            </a:r>
            <a:r>
              <a:rPr lang="it-IT" sz="2000" dirty="0" smtClean="0"/>
              <a:t> </a:t>
            </a:r>
            <a:r>
              <a:rPr lang="it-IT" sz="2000" dirty="0" err="1" smtClean="0"/>
              <a:t>become</a:t>
            </a:r>
            <a:r>
              <a:rPr lang="it-IT" sz="2000" dirty="0" smtClean="0"/>
              <a:t> </a:t>
            </a:r>
            <a:r>
              <a:rPr lang="it-IT" sz="2000" dirty="0" err="1" smtClean="0"/>
              <a:t>reusable</a:t>
            </a:r>
            <a:r>
              <a:rPr lang="it-IT" sz="2000" dirty="0" smtClean="0"/>
              <a:t> </a:t>
            </a:r>
            <a:r>
              <a:rPr lang="it-IT" sz="2000" dirty="0" err="1" smtClean="0"/>
              <a:t>it</a:t>
            </a:r>
            <a:r>
              <a:rPr lang="it-IT" sz="2000" dirty="0" smtClean="0"/>
              <a:t> </a:t>
            </a:r>
            <a:r>
              <a:rPr lang="it-IT" sz="2000" dirty="0" err="1" smtClean="0"/>
              <a:t>is</a:t>
            </a:r>
            <a:r>
              <a:rPr lang="it-IT" sz="2000" dirty="0" smtClean="0"/>
              <a:t> appropriate to </a:t>
            </a:r>
            <a:r>
              <a:rPr lang="it-IT" sz="2000" dirty="0" err="1" smtClean="0"/>
              <a:t>have</a:t>
            </a:r>
            <a:r>
              <a:rPr lang="it-IT" sz="2000" dirty="0" smtClean="0"/>
              <a:t> a </a:t>
            </a:r>
            <a:r>
              <a:rPr lang="it-IT" sz="2000" dirty="0" err="1" smtClean="0"/>
              <a:t>rich</a:t>
            </a:r>
            <a:r>
              <a:rPr lang="it-IT" sz="2000" dirty="0" smtClean="0"/>
              <a:t> </a:t>
            </a:r>
            <a:r>
              <a:rPr lang="it-IT" sz="2000" dirty="0" err="1" smtClean="0"/>
              <a:t>query</a:t>
            </a:r>
            <a:r>
              <a:rPr lang="it-IT" sz="2000" dirty="0" smtClean="0"/>
              <a:t> </a:t>
            </a:r>
            <a:r>
              <a:rPr lang="it-IT" sz="2000" dirty="0" err="1" smtClean="0"/>
              <a:t>syntax</a:t>
            </a:r>
            <a:r>
              <a:rPr lang="it-IT" sz="2000" dirty="0" smtClean="0"/>
              <a:t> for the </a:t>
            </a:r>
            <a:r>
              <a:rPr lang="it-IT" sz="2000" dirty="0" err="1" smtClean="0"/>
              <a:t>needs</a:t>
            </a:r>
            <a:r>
              <a:rPr lang="it-IT" sz="2000" dirty="0" smtClean="0"/>
              <a:t> of API-</a:t>
            </a:r>
            <a:r>
              <a:rPr lang="it-IT" sz="2000" dirty="0" err="1" smtClean="0"/>
              <a:t>based</a:t>
            </a:r>
            <a:r>
              <a:rPr lang="it-IT" sz="2000" dirty="0" smtClean="0"/>
              <a:t> </a:t>
            </a:r>
            <a:r>
              <a:rPr lang="it-IT" sz="2000" dirty="0" err="1" smtClean="0"/>
              <a:t>applications</a:t>
            </a:r>
            <a:r>
              <a:rPr lang="it-IT" sz="2000" dirty="0" smtClean="0"/>
              <a:t>.</a:t>
            </a:r>
          </a:p>
          <a:p>
            <a:endParaRPr lang="it-IT" sz="2000" dirty="0"/>
          </a:p>
        </p:txBody>
      </p:sp>
      <p:sp>
        <p:nvSpPr>
          <p:cNvPr id="4" name="Segnaposto numero diapositiva 3"/>
          <p:cNvSpPr>
            <a:spLocks noGrp="1"/>
          </p:cNvSpPr>
          <p:nvPr>
            <p:ph type="sldNum" sz="quarter" idx="12"/>
          </p:nvPr>
        </p:nvSpPr>
        <p:spPr/>
        <p:txBody>
          <a:bodyPr/>
          <a:lstStyle/>
          <a:p>
            <a:pPr>
              <a:defRPr/>
            </a:pPr>
            <a:fld id="{D2782EA7-AA4F-4619-9FDC-1D55660DB7E1}" type="slidenum">
              <a:rPr lang="en-US" altLang="el-GR" smtClean="0"/>
              <a:pPr>
                <a:defRPr/>
              </a:pPr>
              <a:t>19</a:t>
            </a:fld>
            <a:endParaRPr lang="en-US" altLang="el-G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254250"/>
            <a:ext cx="8410575" cy="258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661975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ECLI 1.0</a:t>
            </a:r>
            <a:endParaRPr lang="it-IT" dirty="0"/>
          </a:p>
        </p:txBody>
      </p:sp>
      <p:sp>
        <p:nvSpPr>
          <p:cNvPr id="3" name="Segnaposto contenuto 2"/>
          <p:cNvSpPr>
            <a:spLocks noGrp="1"/>
          </p:cNvSpPr>
          <p:nvPr>
            <p:ph idx="1"/>
          </p:nvPr>
        </p:nvSpPr>
        <p:spPr>
          <a:xfrm>
            <a:off x="1760220" y="1200150"/>
            <a:ext cx="6926580" cy="3394075"/>
          </a:xfrm>
        </p:spPr>
        <p:txBody>
          <a:bodyPr/>
          <a:lstStyle/>
          <a:p>
            <a:r>
              <a:rPr lang="en-GB" sz="2000" dirty="0" smtClean="0"/>
              <a:t>It has been a methodology for creating a common, flexible, customizable local naming convention for the identifiers of judgments at an abstract level.</a:t>
            </a:r>
          </a:p>
          <a:p>
            <a:r>
              <a:rPr lang="en-GB" sz="2000" dirty="0" smtClean="0"/>
              <a:t>Additionally it has defined a common metadata framework.</a:t>
            </a:r>
          </a:p>
          <a:p>
            <a:r>
              <a:rPr lang="en-GB" sz="2000" dirty="0" smtClean="0"/>
              <a:t>Each Member State has needed to define its local ECLI identifier syntax and to decide on the minimal dataset to adopt.</a:t>
            </a:r>
          </a:p>
          <a:p>
            <a:r>
              <a:rPr lang="en-GB" sz="2000" dirty="0" smtClean="0"/>
              <a:t>It has clearly been a g</a:t>
            </a:r>
            <a:r>
              <a:rPr lang="en-GB" sz="2000" dirty="0"/>
              <a:t>r</a:t>
            </a:r>
            <a:r>
              <a:rPr lang="en-GB" sz="2000" dirty="0" smtClean="0"/>
              <a:t>eat success!</a:t>
            </a:r>
            <a:endParaRPr lang="en-GB" sz="2000" dirty="0"/>
          </a:p>
        </p:txBody>
      </p:sp>
      <p:sp>
        <p:nvSpPr>
          <p:cNvPr id="4" name="Segnaposto numero diapositiva 3"/>
          <p:cNvSpPr>
            <a:spLocks noGrp="1"/>
          </p:cNvSpPr>
          <p:nvPr>
            <p:ph type="sldNum" sz="quarter" idx="12"/>
          </p:nvPr>
        </p:nvSpPr>
        <p:spPr/>
        <p:txBody>
          <a:bodyPr/>
          <a:lstStyle/>
          <a:p>
            <a:pPr>
              <a:defRPr/>
            </a:pPr>
            <a:fld id="{D2782EA7-AA4F-4619-9FDC-1D55660DB7E1}" type="slidenum">
              <a:rPr lang="en-US" altLang="el-GR" smtClean="0"/>
              <a:pPr>
                <a:defRPr/>
              </a:pPr>
              <a:t>2</a:t>
            </a:fld>
            <a:endParaRPr lang="en-US" altLang="el-GR"/>
          </a:p>
        </p:txBody>
      </p:sp>
      <p:pic>
        <p:nvPicPr>
          <p:cNvPr id="1026" name="Picture 2" descr="Risultati immagini per icons of winner">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63640" y="3699193"/>
            <a:ext cx="1112520" cy="1112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60840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68780" y="206375"/>
            <a:ext cx="7018020" cy="857250"/>
          </a:xfrm>
        </p:spPr>
        <p:txBody>
          <a:bodyPr/>
          <a:lstStyle/>
          <a:p>
            <a:r>
              <a:rPr lang="it-IT" sz="3200" i="1" dirty="0" err="1" smtClean="0"/>
              <a:t>Summary</a:t>
            </a:r>
            <a:r>
              <a:rPr lang="it-IT" sz="3200" i="1" dirty="0" smtClean="0"/>
              <a:t> of ECLI 2.0 </a:t>
            </a:r>
            <a:r>
              <a:rPr lang="it-IT" sz="3200" i="1" dirty="0" err="1" smtClean="0"/>
              <a:t>identifier</a:t>
            </a:r>
            <a:r>
              <a:rPr lang="it-IT" sz="3200" i="1" dirty="0" smtClean="0"/>
              <a:t> </a:t>
            </a:r>
            <a:r>
              <a:rPr lang="it-IT" sz="3200" i="1" dirty="0" err="1" smtClean="0"/>
              <a:t>types</a:t>
            </a:r>
            <a:endParaRPr lang="it-IT" sz="3200" i="1" dirty="0"/>
          </a:p>
        </p:txBody>
      </p:sp>
      <p:sp>
        <p:nvSpPr>
          <p:cNvPr id="3" name="Segnaposto contenuto 2"/>
          <p:cNvSpPr>
            <a:spLocks noGrp="1"/>
          </p:cNvSpPr>
          <p:nvPr>
            <p:ph idx="1"/>
          </p:nvPr>
        </p:nvSpPr>
        <p:spPr>
          <a:xfrm>
            <a:off x="1642736" y="1391010"/>
            <a:ext cx="7018020" cy="3394075"/>
          </a:xfrm>
        </p:spPr>
        <p:txBody>
          <a:bodyPr/>
          <a:lstStyle/>
          <a:p>
            <a:r>
              <a:rPr lang="it-IT" sz="1800" dirty="0" smtClean="0"/>
              <a:t>Work-</a:t>
            </a:r>
            <a:r>
              <a:rPr lang="it-IT" sz="1800" dirty="0" err="1" smtClean="0"/>
              <a:t>level</a:t>
            </a:r>
            <a:r>
              <a:rPr lang="it-IT" sz="1800" dirty="0" smtClean="0"/>
              <a:t> </a:t>
            </a:r>
            <a:r>
              <a:rPr lang="it-IT" sz="1800" i="1" dirty="0" smtClean="0">
                <a:solidFill>
                  <a:srgbClr val="0000CC"/>
                </a:solidFill>
              </a:rPr>
              <a:t>(</a:t>
            </a:r>
            <a:r>
              <a:rPr lang="it-IT" sz="1800" i="1" dirty="0" err="1" smtClean="0">
                <a:solidFill>
                  <a:srgbClr val="0000CC"/>
                </a:solidFill>
              </a:rPr>
              <a:t>identical</a:t>
            </a:r>
            <a:r>
              <a:rPr lang="it-IT" sz="1800" i="1" dirty="0" smtClean="0">
                <a:solidFill>
                  <a:srgbClr val="0000CC"/>
                </a:solidFill>
              </a:rPr>
              <a:t> to ECLI 1.0)</a:t>
            </a:r>
            <a:r>
              <a:rPr lang="it-IT" sz="1800" dirty="0"/>
              <a:t>	</a:t>
            </a:r>
            <a:endParaRPr lang="it-IT" sz="1800" dirty="0" smtClean="0"/>
          </a:p>
          <a:p>
            <a:pPr lvl="1"/>
            <a:r>
              <a:rPr lang="it-IT" sz="1600" dirty="0" smtClean="0"/>
              <a:t>ECLI:EU:C:2014:317</a:t>
            </a:r>
          </a:p>
          <a:p>
            <a:pPr lvl="1"/>
            <a:endParaRPr lang="it-IT" sz="1800" dirty="0"/>
          </a:p>
          <a:p>
            <a:r>
              <a:rPr lang="it-IT" sz="1800" dirty="0" err="1" smtClean="0"/>
              <a:t>Expression-level</a:t>
            </a:r>
            <a:r>
              <a:rPr lang="it-IT" sz="1800" dirty="0" smtClean="0"/>
              <a:t> </a:t>
            </a:r>
          </a:p>
          <a:p>
            <a:pPr lvl="1"/>
            <a:r>
              <a:rPr lang="it-IT" sz="1600" dirty="0" smtClean="0"/>
              <a:t>ECLI:EU:C:2014:317</a:t>
            </a:r>
            <a:r>
              <a:rPr lang="it-IT" sz="1600" dirty="0"/>
              <a:t>(:ACA:ESP:V1</a:t>
            </a:r>
            <a:r>
              <a:rPr lang="it-IT" sz="1600" dirty="0" smtClean="0"/>
              <a:t>)</a:t>
            </a:r>
          </a:p>
          <a:p>
            <a:pPr lvl="1"/>
            <a:endParaRPr lang="it-IT" sz="1800" dirty="0" smtClean="0"/>
          </a:p>
          <a:p>
            <a:r>
              <a:rPr lang="it-IT" sz="1800" dirty="0" err="1" smtClean="0"/>
              <a:t>Manifestation-level</a:t>
            </a:r>
            <a:endParaRPr lang="it-IT" sz="1800" dirty="0" smtClean="0"/>
          </a:p>
          <a:p>
            <a:pPr lvl="1"/>
            <a:r>
              <a:rPr lang="it-IT" sz="1600" dirty="0"/>
              <a:t>ECLI:EU:C:2014:317(:ACA:ESP:V1</a:t>
            </a:r>
            <a:r>
              <a:rPr lang="it-IT" sz="1600" dirty="0" smtClean="0"/>
              <a:t>)(:PDF)</a:t>
            </a:r>
          </a:p>
          <a:p>
            <a:pPr lvl="1"/>
            <a:endParaRPr lang="it-IT" sz="2000" dirty="0"/>
          </a:p>
          <a:p>
            <a:r>
              <a:rPr lang="it-IT" sz="1800" dirty="0" err="1" smtClean="0"/>
              <a:t>Same</a:t>
            </a:r>
            <a:r>
              <a:rPr lang="it-IT" sz="1800" dirty="0" smtClean="0"/>
              <a:t> </a:t>
            </a:r>
            <a:r>
              <a:rPr lang="it-IT" sz="1800" dirty="0" err="1" smtClean="0"/>
              <a:t>identifiers</a:t>
            </a:r>
            <a:r>
              <a:rPr lang="it-IT" sz="1800" dirty="0" smtClean="0"/>
              <a:t> </a:t>
            </a:r>
            <a:r>
              <a:rPr lang="it-IT" sz="1800" dirty="0" err="1" smtClean="0"/>
              <a:t>using</a:t>
            </a:r>
            <a:r>
              <a:rPr lang="it-IT" sz="1800" dirty="0" smtClean="0"/>
              <a:t> HTTP/URI </a:t>
            </a:r>
            <a:r>
              <a:rPr lang="it-IT" sz="1800" dirty="0" err="1" smtClean="0"/>
              <a:t>syntax</a:t>
            </a:r>
            <a:endParaRPr lang="it-IT" sz="1800" dirty="0" smtClean="0"/>
          </a:p>
          <a:p>
            <a:pPr lvl="1"/>
            <a:r>
              <a:rPr lang="is-IS" sz="1600" dirty="0" smtClean="0"/>
              <a:t>…</a:t>
            </a:r>
            <a:r>
              <a:rPr lang="it-IT" sz="1600" dirty="0" smtClean="0"/>
              <a:t>/</a:t>
            </a:r>
            <a:r>
              <a:rPr lang="it-IT" sz="1600" dirty="0" err="1" smtClean="0"/>
              <a:t>ecli</a:t>
            </a:r>
            <a:r>
              <a:rPr lang="it-IT" sz="1600" dirty="0" smtClean="0"/>
              <a:t>/</a:t>
            </a:r>
            <a:r>
              <a:rPr lang="it-IT" sz="1600" dirty="0" err="1" smtClean="0"/>
              <a:t>eu</a:t>
            </a:r>
            <a:r>
              <a:rPr lang="it-IT" sz="1600" dirty="0" smtClean="0"/>
              <a:t>/c/2014/317(</a:t>
            </a:r>
            <a:r>
              <a:rPr lang="it-IT" sz="1600" dirty="0" err="1" smtClean="0"/>
              <a:t>aca</a:t>
            </a:r>
            <a:r>
              <a:rPr lang="it-IT" sz="1600" dirty="0" smtClean="0"/>
              <a:t>/</a:t>
            </a:r>
            <a:r>
              <a:rPr lang="it-IT" sz="1600" dirty="0" err="1" smtClean="0"/>
              <a:t>esp</a:t>
            </a:r>
            <a:r>
              <a:rPr lang="it-IT" sz="1600" dirty="0" smtClean="0"/>
              <a:t>/v1</a:t>
            </a:r>
            <a:r>
              <a:rPr lang="it-IT" sz="1600" dirty="0"/>
              <a:t>)</a:t>
            </a:r>
          </a:p>
          <a:p>
            <a:endParaRPr lang="it-IT" sz="2000" dirty="0"/>
          </a:p>
        </p:txBody>
      </p:sp>
      <p:sp>
        <p:nvSpPr>
          <p:cNvPr id="4" name="Segnaposto numero diapositiva 3"/>
          <p:cNvSpPr>
            <a:spLocks noGrp="1"/>
          </p:cNvSpPr>
          <p:nvPr>
            <p:ph type="sldNum" sz="quarter" idx="12"/>
          </p:nvPr>
        </p:nvSpPr>
        <p:spPr/>
        <p:txBody>
          <a:bodyPr/>
          <a:lstStyle/>
          <a:p>
            <a:pPr>
              <a:defRPr/>
            </a:pPr>
            <a:fld id="{D2782EA7-AA4F-4619-9FDC-1D55660DB7E1}" type="slidenum">
              <a:rPr lang="en-US" altLang="el-GR" smtClean="0"/>
              <a:pPr>
                <a:defRPr/>
              </a:pPr>
              <a:t>20</a:t>
            </a:fld>
            <a:endParaRPr lang="en-US" altLang="el-GR"/>
          </a:p>
        </p:txBody>
      </p:sp>
      <p:pic>
        <p:nvPicPr>
          <p:cNvPr id="15"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26270" y="2010332"/>
            <a:ext cx="790894" cy="388938"/>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6"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17164" y="2010332"/>
            <a:ext cx="790894" cy="388938"/>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7"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98952" y="2010332"/>
            <a:ext cx="790894" cy="388938"/>
          </a:xfrm>
          <a:prstGeom prst="rect">
            <a:avLst/>
          </a:prstGeom>
          <a:noFill/>
          <a:ln w="28575">
            <a:noFill/>
          </a:ln>
          <a:extLst>
            <a:ext uri="{909E8E84-426E-40DD-AFC4-6F175D3DCCD1}">
              <a14:hiddenFill xmlns:a14="http://schemas.microsoft.com/office/drawing/2010/main">
                <a:solidFill>
                  <a:srgbClr val="FFFFFF"/>
                </a:solidFill>
              </a14:hiddenFill>
            </a:ext>
          </a:extLst>
        </p:spPr>
      </p:pic>
      <p:pic>
        <p:nvPicPr>
          <p:cNvPr id="18"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08058" y="2006999"/>
            <a:ext cx="790894" cy="388938"/>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9"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74606" y="2003348"/>
            <a:ext cx="790894" cy="388938"/>
          </a:xfrm>
          <a:prstGeom prst="rect">
            <a:avLst/>
          </a:prstGeom>
          <a:solidFill>
            <a:srgbClr val="00B050"/>
          </a:solidFill>
          <a:ln w="38100">
            <a:noFill/>
          </a:ln>
        </p:spPr>
      </p:pic>
      <p:sp>
        <p:nvSpPr>
          <p:cNvPr id="20" name="CasellaDiTesto 19"/>
          <p:cNvSpPr txBox="1"/>
          <p:nvPr/>
        </p:nvSpPr>
        <p:spPr>
          <a:xfrm>
            <a:off x="2017317" y="2022954"/>
            <a:ext cx="761747" cy="369332"/>
          </a:xfrm>
          <a:prstGeom prst="rect">
            <a:avLst/>
          </a:prstGeom>
          <a:noFill/>
          <a:ln>
            <a:noFill/>
          </a:ln>
        </p:spPr>
        <p:txBody>
          <a:bodyPr wrap="none" rtlCol="0">
            <a:spAutoFit/>
          </a:bodyPr>
          <a:lstStyle/>
          <a:p>
            <a:r>
              <a:rPr lang="it-IT" dirty="0"/>
              <a:t>ECLI:</a:t>
            </a:r>
          </a:p>
        </p:txBody>
      </p:sp>
      <p:sp>
        <p:nvSpPr>
          <p:cNvPr id="21" name="CasellaDiTesto 20"/>
          <p:cNvSpPr txBox="1"/>
          <p:nvPr/>
        </p:nvSpPr>
        <p:spPr>
          <a:xfrm>
            <a:off x="2930083" y="2011683"/>
            <a:ext cx="684803" cy="430887"/>
          </a:xfrm>
          <a:prstGeom prst="rect">
            <a:avLst/>
          </a:prstGeom>
          <a:noFill/>
          <a:ln>
            <a:noFill/>
          </a:ln>
        </p:spPr>
        <p:txBody>
          <a:bodyPr wrap="none" rtlCol="0">
            <a:spAutoFit/>
          </a:bodyPr>
          <a:lstStyle/>
          <a:p>
            <a:pPr algn="l"/>
            <a:r>
              <a:rPr lang="it-IT" sz="1050" dirty="0"/>
              <a:t>country </a:t>
            </a:r>
            <a:r>
              <a:rPr lang="it-IT" sz="1050" dirty="0" smtClean="0"/>
              <a:t/>
            </a:r>
            <a:br>
              <a:rPr lang="it-IT" sz="1050" dirty="0" smtClean="0"/>
            </a:br>
            <a:r>
              <a:rPr lang="it-IT" sz="1050" dirty="0" smtClean="0"/>
              <a:t>code</a:t>
            </a:r>
            <a:r>
              <a:rPr lang="it-IT" sz="1050" dirty="0"/>
              <a:t>:</a:t>
            </a:r>
          </a:p>
        </p:txBody>
      </p:sp>
      <p:sp>
        <p:nvSpPr>
          <p:cNvPr id="22" name="CasellaDiTesto 21"/>
          <p:cNvSpPr txBox="1"/>
          <p:nvPr/>
        </p:nvSpPr>
        <p:spPr>
          <a:xfrm>
            <a:off x="3648600" y="1997079"/>
            <a:ext cx="769762" cy="430887"/>
          </a:xfrm>
          <a:prstGeom prst="rect">
            <a:avLst/>
          </a:prstGeom>
          <a:noFill/>
          <a:ln w="38100">
            <a:noFill/>
          </a:ln>
        </p:spPr>
        <p:txBody>
          <a:bodyPr wrap="none" rtlCol="0">
            <a:spAutoFit/>
          </a:bodyPr>
          <a:lstStyle/>
          <a:p>
            <a:r>
              <a:rPr lang="it-IT" sz="1100" dirty="0"/>
              <a:t>code of </a:t>
            </a:r>
            <a:endParaRPr lang="it-IT" sz="1100" dirty="0" smtClean="0"/>
          </a:p>
          <a:p>
            <a:r>
              <a:rPr lang="it-IT" sz="1100" dirty="0" smtClean="0"/>
              <a:t>the </a:t>
            </a:r>
            <a:r>
              <a:rPr lang="it-IT" sz="1100" dirty="0"/>
              <a:t>court:</a:t>
            </a:r>
          </a:p>
        </p:txBody>
      </p:sp>
      <p:sp>
        <p:nvSpPr>
          <p:cNvPr id="23" name="CasellaDiTesto 22"/>
          <p:cNvSpPr txBox="1"/>
          <p:nvPr/>
        </p:nvSpPr>
        <p:spPr>
          <a:xfrm>
            <a:off x="4454119" y="1997079"/>
            <a:ext cx="697627" cy="369332"/>
          </a:xfrm>
          <a:prstGeom prst="rect">
            <a:avLst/>
          </a:prstGeom>
          <a:noFill/>
          <a:ln>
            <a:noFill/>
          </a:ln>
        </p:spPr>
        <p:txBody>
          <a:bodyPr wrap="none" rtlCol="0">
            <a:spAutoFit/>
          </a:bodyPr>
          <a:lstStyle/>
          <a:p>
            <a:r>
              <a:rPr lang="it-IT" dirty="0" err="1"/>
              <a:t>year</a:t>
            </a:r>
            <a:r>
              <a:rPr lang="it-IT" dirty="0"/>
              <a:t>:</a:t>
            </a:r>
          </a:p>
        </p:txBody>
      </p:sp>
      <p:sp>
        <p:nvSpPr>
          <p:cNvPr id="24" name="CasellaDiTesto 23"/>
          <p:cNvSpPr txBox="1"/>
          <p:nvPr/>
        </p:nvSpPr>
        <p:spPr>
          <a:xfrm>
            <a:off x="5200772" y="1974415"/>
            <a:ext cx="662361" cy="430887"/>
          </a:xfrm>
          <a:prstGeom prst="rect">
            <a:avLst/>
          </a:prstGeom>
          <a:noFill/>
          <a:ln>
            <a:noFill/>
          </a:ln>
        </p:spPr>
        <p:txBody>
          <a:bodyPr wrap="none" rtlCol="0">
            <a:spAutoFit/>
          </a:bodyPr>
          <a:lstStyle/>
          <a:p>
            <a:pPr marL="0" indent="0">
              <a:buNone/>
            </a:pPr>
            <a:r>
              <a:rPr lang="it-IT" sz="1100" dirty="0" err="1"/>
              <a:t>ordinal</a:t>
            </a:r>
            <a:r>
              <a:rPr lang="it-IT" sz="1100" dirty="0"/>
              <a:t> </a:t>
            </a:r>
            <a:endParaRPr lang="it-IT" sz="1100" dirty="0" smtClean="0"/>
          </a:p>
          <a:p>
            <a:pPr marL="0" indent="0">
              <a:buNone/>
            </a:pPr>
            <a:r>
              <a:rPr lang="it-IT" sz="1100" dirty="0" err="1" smtClean="0"/>
              <a:t>number</a:t>
            </a:r>
            <a:endParaRPr lang="en-US" sz="1100" dirty="0"/>
          </a:p>
        </p:txBody>
      </p:sp>
      <p:pic>
        <p:nvPicPr>
          <p:cNvPr id="25"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76303" y="2970452"/>
            <a:ext cx="790894" cy="388938"/>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26"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67197" y="2970452"/>
            <a:ext cx="790894" cy="388938"/>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27"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48985" y="2970452"/>
            <a:ext cx="790894" cy="388938"/>
          </a:xfrm>
          <a:prstGeom prst="rect">
            <a:avLst/>
          </a:prstGeom>
          <a:noFill/>
          <a:ln w="28575">
            <a:noFill/>
          </a:ln>
          <a:extLst>
            <a:ext uri="{909E8E84-426E-40DD-AFC4-6F175D3DCCD1}">
              <a14:hiddenFill xmlns:a14="http://schemas.microsoft.com/office/drawing/2010/main">
                <a:solidFill>
                  <a:srgbClr val="FFFFFF"/>
                </a:solidFill>
              </a14:hiddenFill>
            </a:ext>
          </a:extLst>
        </p:spPr>
      </p:pic>
      <p:pic>
        <p:nvPicPr>
          <p:cNvPr id="28"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8091" y="2967119"/>
            <a:ext cx="790894" cy="388938"/>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29"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4639" y="2963468"/>
            <a:ext cx="790894" cy="388938"/>
          </a:xfrm>
          <a:prstGeom prst="rect">
            <a:avLst/>
          </a:prstGeom>
          <a:solidFill>
            <a:srgbClr val="00B050"/>
          </a:solidFill>
          <a:ln w="38100">
            <a:noFill/>
          </a:ln>
        </p:spPr>
      </p:pic>
      <p:sp>
        <p:nvSpPr>
          <p:cNvPr id="30" name="CasellaDiTesto 29"/>
          <p:cNvSpPr txBox="1"/>
          <p:nvPr/>
        </p:nvSpPr>
        <p:spPr>
          <a:xfrm>
            <a:off x="2067350" y="2983074"/>
            <a:ext cx="761747" cy="369332"/>
          </a:xfrm>
          <a:prstGeom prst="rect">
            <a:avLst/>
          </a:prstGeom>
          <a:noFill/>
          <a:ln>
            <a:noFill/>
          </a:ln>
        </p:spPr>
        <p:txBody>
          <a:bodyPr wrap="none" rtlCol="0">
            <a:spAutoFit/>
          </a:bodyPr>
          <a:lstStyle/>
          <a:p>
            <a:r>
              <a:rPr lang="it-IT" dirty="0"/>
              <a:t>ECLI:</a:t>
            </a:r>
          </a:p>
        </p:txBody>
      </p:sp>
      <p:sp>
        <p:nvSpPr>
          <p:cNvPr id="31" name="CasellaDiTesto 30"/>
          <p:cNvSpPr txBox="1"/>
          <p:nvPr/>
        </p:nvSpPr>
        <p:spPr>
          <a:xfrm>
            <a:off x="2980116" y="2971803"/>
            <a:ext cx="684803" cy="430887"/>
          </a:xfrm>
          <a:prstGeom prst="rect">
            <a:avLst/>
          </a:prstGeom>
          <a:noFill/>
          <a:ln>
            <a:noFill/>
          </a:ln>
        </p:spPr>
        <p:txBody>
          <a:bodyPr wrap="none" rtlCol="0">
            <a:spAutoFit/>
          </a:bodyPr>
          <a:lstStyle/>
          <a:p>
            <a:pPr algn="l"/>
            <a:r>
              <a:rPr lang="it-IT" sz="1050" dirty="0"/>
              <a:t>country </a:t>
            </a:r>
            <a:r>
              <a:rPr lang="it-IT" sz="1050" dirty="0" smtClean="0"/>
              <a:t/>
            </a:r>
            <a:br>
              <a:rPr lang="it-IT" sz="1050" dirty="0" smtClean="0"/>
            </a:br>
            <a:r>
              <a:rPr lang="it-IT" sz="1050" dirty="0" smtClean="0"/>
              <a:t>code</a:t>
            </a:r>
            <a:r>
              <a:rPr lang="it-IT" sz="1050" dirty="0"/>
              <a:t>:</a:t>
            </a:r>
          </a:p>
        </p:txBody>
      </p:sp>
      <p:sp>
        <p:nvSpPr>
          <p:cNvPr id="32" name="CasellaDiTesto 31"/>
          <p:cNvSpPr txBox="1"/>
          <p:nvPr/>
        </p:nvSpPr>
        <p:spPr>
          <a:xfrm>
            <a:off x="3698633" y="2957199"/>
            <a:ext cx="769762" cy="430887"/>
          </a:xfrm>
          <a:prstGeom prst="rect">
            <a:avLst/>
          </a:prstGeom>
          <a:noFill/>
          <a:ln w="38100">
            <a:noFill/>
          </a:ln>
        </p:spPr>
        <p:txBody>
          <a:bodyPr wrap="none" rtlCol="0">
            <a:spAutoFit/>
          </a:bodyPr>
          <a:lstStyle/>
          <a:p>
            <a:r>
              <a:rPr lang="it-IT" sz="1100" dirty="0"/>
              <a:t>code of </a:t>
            </a:r>
            <a:endParaRPr lang="it-IT" sz="1100" dirty="0" smtClean="0"/>
          </a:p>
          <a:p>
            <a:r>
              <a:rPr lang="it-IT" sz="1100" dirty="0" smtClean="0"/>
              <a:t>the </a:t>
            </a:r>
            <a:r>
              <a:rPr lang="it-IT" sz="1100" dirty="0"/>
              <a:t>court:</a:t>
            </a:r>
          </a:p>
        </p:txBody>
      </p:sp>
      <p:sp>
        <p:nvSpPr>
          <p:cNvPr id="33" name="CasellaDiTesto 32"/>
          <p:cNvSpPr txBox="1"/>
          <p:nvPr/>
        </p:nvSpPr>
        <p:spPr>
          <a:xfrm>
            <a:off x="4504152" y="2957199"/>
            <a:ext cx="697627" cy="369332"/>
          </a:xfrm>
          <a:prstGeom prst="rect">
            <a:avLst/>
          </a:prstGeom>
          <a:noFill/>
          <a:ln>
            <a:noFill/>
          </a:ln>
        </p:spPr>
        <p:txBody>
          <a:bodyPr wrap="none" rtlCol="0">
            <a:spAutoFit/>
          </a:bodyPr>
          <a:lstStyle/>
          <a:p>
            <a:r>
              <a:rPr lang="it-IT" dirty="0" err="1"/>
              <a:t>year</a:t>
            </a:r>
            <a:r>
              <a:rPr lang="it-IT" dirty="0"/>
              <a:t>:</a:t>
            </a:r>
          </a:p>
        </p:txBody>
      </p:sp>
      <p:sp>
        <p:nvSpPr>
          <p:cNvPr id="34" name="CasellaDiTesto 33"/>
          <p:cNvSpPr txBox="1"/>
          <p:nvPr/>
        </p:nvSpPr>
        <p:spPr>
          <a:xfrm>
            <a:off x="5250805" y="2934535"/>
            <a:ext cx="662361" cy="430887"/>
          </a:xfrm>
          <a:prstGeom prst="rect">
            <a:avLst/>
          </a:prstGeom>
          <a:noFill/>
          <a:ln>
            <a:noFill/>
          </a:ln>
        </p:spPr>
        <p:txBody>
          <a:bodyPr wrap="none" rtlCol="0">
            <a:spAutoFit/>
          </a:bodyPr>
          <a:lstStyle/>
          <a:p>
            <a:pPr marL="0" indent="0">
              <a:buNone/>
            </a:pPr>
            <a:r>
              <a:rPr lang="it-IT" sz="1100" dirty="0" err="1"/>
              <a:t>ordinal</a:t>
            </a:r>
            <a:r>
              <a:rPr lang="it-IT" sz="1100" dirty="0"/>
              <a:t> </a:t>
            </a:r>
            <a:endParaRPr lang="it-IT" sz="1100" dirty="0" smtClean="0"/>
          </a:p>
          <a:p>
            <a:pPr marL="0" indent="0">
              <a:buNone/>
            </a:pPr>
            <a:r>
              <a:rPr lang="it-IT" sz="1100" dirty="0" err="1" smtClean="0"/>
              <a:t>number</a:t>
            </a:r>
            <a:endParaRPr lang="en-US" sz="1100" dirty="0"/>
          </a:p>
        </p:txBody>
      </p:sp>
      <p:sp>
        <p:nvSpPr>
          <p:cNvPr id="37" name="Rettangolo arrotondato 36"/>
          <p:cNvSpPr/>
          <p:nvPr/>
        </p:nvSpPr>
        <p:spPr bwMode="auto">
          <a:xfrm>
            <a:off x="6000293" y="2974739"/>
            <a:ext cx="754380" cy="343457"/>
          </a:xfrm>
          <a:prstGeom prst="roundRect">
            <a:avLst/>
          </a:prstGeom>
          <a:solidFill>
            <a:srgbClr val="33CC33"/>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endParaRPr>
          </a:p>
        </p:txBody>
      </p:sp>
      <p:sp>
        <p:nvSpPr>
          <p:cNvPr id="38" name="CasellaDiTesto 37"/>
          <p:cNvSpPr txBox="1"/>
          <p:nvPr/>
        </p:nvSpPr>
        <p:spPr>
          <a:xfrm>
            <a:off x="6089583" y="2964819"/>
            <a:ext cx="575799" cy="430887"/>
          </a:xfrm>
          <a:prstGeom prst="rect">
            <a:avLst/>
          </a:prstGeom>
          <a:noFill/>
          <a:ln>
            <a:noFill/>
          </a:ln>
        </p:spPr>
        <p:txBody>
          <a:bodyPr wrap="none" rtlCol="0">
            <a:spAutoFit/>
          </a:bodyPr>
          <a:lstStyle/>
          <a:p>
            <a:pPr marL="0" indent="0" algn="ctr">
              <a:buNone/>
            </a:pPr>
            <a:r>
              <a:rPr lang="it-IT" sz="1100" dirty="0" smtClean="0"/>
              <a:t>editor </a:t>
            </a:r>
          </a:p>
          <a:p>
            <a:pPr marL="0" indent="0" algn="ctr">
              <a:buNone/>
            </a:pPr>
            <a:r>
              <a:rPr lang="it-IT" sz="1100" dirty="0" smtClean="0"/>
              <a:t>code</a:t>
            </a:r>
            <a:endParaRPr lang="en-US" sz="1100" dirty="0"/>
          </a:p>
        </p:txBody>
      </p:sp>
      <p:sp>
        <p:nvSpPr>
          <p:cNvPr id="39" name="Rettangolo arrotondato 38"/>
          <p:cNvSpPr/>
          <p:nvPr/>
        </p:nvSpPr>
        <p:spPr bwMode="auto">
          <a:xfrm>
            <a:off x="6767795" y="2974934"/>
            <a:ext cx="754380" cy="343457"/>
          </a:xfrm>
          <a:prstGeom prst="roundRect">
            <a:avLst/>
          </a:prstGeom>
          <a:solidFill>
            <a:srgbClr val="33CC33"/>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endParaRPr>
          </a:p>
        </p:txBody>
      </p:sp>
      <p:sp>
        <p:nvSpPr>
          <p:cNvPr id="40" name="CasellaDiTesto 39"/>
          <p:cNvSpPr txBox="1"/>
          <p:nvPr/>
        </p:nvSpPr>
        <p:spPr>
          <a:xfrm>
            <a:off x="6899565" y="2987778"/>
            <a:ext cx="490839" cy="430887"/>
          </a:xfrm>
          <a:prstGeom prst="rect">
            <a:avLst/>
          </a:prstGeom>
          <a:noFill/>
          <a:ln>
            <a:noFill/>
          </a:ln>
        </p:spPr>
        <p:txBody>
          <a:bodyPr wrap="none" rtlCol="0">
            <a:spAutoFit/>
          </a:bodyPr>
          <a:lstStyle/>
          <a:p>
            <a:pPr marL="0" indent="0" algn="ctr">
              <a:buNone/>
            </a:pPr>
            <a:r>
              <a:rPr lang="it-IT" sz="1100" dirty="0" err="1" smtClean="0"/>
              <a:t>lang</a:t>
            </a:r>
            <a:endParaRPr lang="it-IT" sz="1100" dirty="0" smtClean="0"/>
          </a:p>
          <a:p>
            <a:pPr marL="0" indent="0">
              <a:buNone/>
            </a:pPr>
            <a:endParaRPr lang="en-US" sz="1100" dirty="0"/>
          </a:p>
        </p:txBody>
      </p:sp>
      <p:sp>
        <p:nvSpPr>
          <p:cNvPr id="41" name="Rettangolo arrotondato 40"/>
          <p:cNvSpPr/>
          <p:nvPr/>
        </p:nvSpPr>
        <p:spPr bwMode="auto">
          <a:xfrm>
            <a:off x="7546270" y="2978465"/>
            <a:ext cx="754380" cy="343457"/>
          </a:xfrm>
          <a:prstGeom prst="roundRect">
            <a:avLst/>
          </a:prstGeom>
          <a:solidFill>
            <a:srgbClr val="33CC33"/>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endParaRPr>
          </a:p>
        </p:txBody>
      </p:sp>
      <p:sp>
        <p:nvSpPr>
          <p:cNvPr id="42" name="CasellaDiTesto 41"/>
          <p:cNvSpPr txBox="1"/>
          <p:nvPr/>
        </p:nvSpPr>
        <p:spPr>
          <a:xfrm>
            <a:off x="7603500" y="2991309"/>
            <a:ext cx="639920" cy="430887"/>
          </a:xfrm>
          <a:prstGeom prst="rect">
            <a:avLst/>
          </a:prstGeom>
          <a:noFill/>
          <a:ln>
            <a:noFill/>
          </a:ln>
        </p:spPr>
        <p:txBody>
          <a:bodyPr wrap="none" rtlCol="0">
            <a:spAutoFit/>
          </a:bodyPr>
          <a:lstStyle/>
          <a:p>
            <a:pPr marL="0" indent="0" algn="ctr">
              <a:buNone/>
            </a:pPr>
            <a:r>
              <a:rPr lang="it-IT" sz="1100" dirty="0" err="1" smtClean="0"/>
              <a:t>version</a:t>
            </a:r>
            <a:endParaRPr lang="it-IT" sz="1100" dirty="0" smtClean="0"/>
          </a:p>
          <a:p>
            <a:pPr marL="0" indent="0">
              <a:buNone/>
            </a:pPr>
            <a:endParaRPr lang="en-US" sz="1100" dirty="0"/>
          </a:p>
        </p:txBody>
      </p:sp>
      <p:pic>
        <p:nvPicPr>
          <p:cNvPr id="43"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14403" y="3938192"/>
            <a:ext cx="790894" cy="388938"/>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44"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05297" y="3938192"/>
            <a:ext cx="790894" cy="388938"/>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45"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87085" y="3938192"/>
            <a:ext cx="790894" cy="388938"/>
          </a:xfrm>
          <a:prstGeom prst="rect">
            <a:avLst/>
          </a:prstGeom>
          <a:noFill/>
          <a:ln w="28575">
            <a:noFill/>
          </a:ln>
          <a:extLst>
            <a:ext uri="{909E8E84-426E-40DD-AFC4-6F175D3DCCD1}">
              <a14:hiddenFill xmlns:a14="http://schemas.microsoft.com/office/drawing/2010/main">
                <a:solidFill>
                  <a:srgbClr val="FFFFFF"/>
                </a:solidFill>
              </a14:hiddenFill>
            </a:ext>
          </a:extLst>
        </p:spPr>
      </p:pic>
      <p:pic>
        <p:nvPicPr>
          <p:cNvPr id="46"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96191" y="3934859"/>
            <a:ext cx="790894" cy="388938"/>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47"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62739" y="3931208"/>
            <a:ext cx="790894" cy="388938"/>
          </a:xfrm>
          <a:prstGeom prst="rect">
            <a:avLst/>
          </a:prstGeom>
          <a:solidFill>
            <a:srgbClr val="00B050"/>
          </a:solidFill>
          <a:ln w="38100">
            <a:noFill/>
          </a:ln>
        </p:spPr>
      </p:pic>
      <p:sp>
        <p:nvSpPr>
          <p:cNvPr id="48" name="CasellaDiTesto 47"/>
          <p:cNvSpPr txBox="1"/>
          <p:nvPr/>
        </p:nvSpPr>
        <p:spPr>
          <a:xfrm>
            <a:off x="2105450" y="3950814"/>
            <a:ext cx="761747" cy="369332"/>
          </a:xfrm>
          <a:prstGeom prst="rect">
            <a:avLst/>
          </a:prstGeom>
          <a:noFill/>
          <a:ln>
            <a:noFill/>
          </a:ln>
        </p:spPr>
        <p:txBody>
          <a:bodyPr wrap="none" rtlCol="0">
            <a:spAutoFit/>
          </a:bodyPr>
          <a:lstStyle/>
          <a:p>
            <a:r>
              <a:rPr lang="it-IT" dirty="0"/>
              <a:t>ECLI:</a:t>
            </a:r>
          </a:p>
        </p:txBody>
      </p:sp>
      <p:sp>
        <p:nvSpPr>
          <p:cNvPr id="49" name="CasellaDiTesto 48"/>
          <p:cNvSpPr txBox="1"/>
          <p:nvPr/>
        </p:nvSpPr>
        <p:spPr>
          <a:xfrm>
            <a:off x="3018216" y="3953435"/>
            <a:ext cx="684803" cy="430887"/>
          </a:xfrm>
          <a:prstGeom prst="rect">
            <a:avLst/>
          </a:prstGeom>
          <a:noFill/>
          <a:ln>
            <a:noFill/>
          </a:ln>
        </p:spPr>
        <p:txBody>
          <a:bodyPr wrap="none" rtlCol="0">
            <a:spAutoFit/>
          </a:bodyPr>
          <a:lstStyle/>
          <a:p>
            <a:pPr algn="l"/>
            <a:r>
              <a:rPr lang="it-IT" sz="1050" dirty="0"/>
              <a:t>country </a:t>
            </a:r>
            <a:r>
              <a:rPr lang="it-IT" sz="1050" dirty="0" smtClean="0"/>
              <a:t/>
            </a:r>
            <a:br>
              <a:rPr lang="it-IT" sz="1050" dirty="0" smtClean="0"/>
            </a:br>
            <a:r>
              <a:rPr lang="it-IT" sz="1050" dirty="0" smtClean="0"/>
              <a:t>code</a:t>
            </a:r>
            <a:r>
              <a:rPr lang="it-IT" sz="1050" dirty="0"/>
              <a:t>:</a:t>
            </a:r>
          </a:p>
        </p:txBody>
      </p:sp>
      <p:sp>
        <p:nvSpPr>
          <p:cNvPr id="50" name="CasellaDiTesto 49"/>
          <p:cNvSpPr txBox="1"/>
          <p:nvPr/>
        </p:nvSpPr>
        <p:spPr>
          <a:xfrm>
            <a:off x="3736733" y="3924939"/>
            <a:ext cx="769762" cy="430887"/>
          </a:xfrm>
          <a:prstGeom prst="rect">
            <a:avLst/>
          </a:prstGeom>
          <a:noFill/>
          <a:ln w="38100">
            <a:noFill/>
          </a:ln>
        </p:spPr>
        <p:txBody>
          <a:bodyPr wrap="none" rtlCol="0">
            <a:spAutoFit/>
          </a:bodyPr>
          <a:lstStyle/>
          <a:p>
            <a:r>
              <a:rPr lang="it-IT" sz="1100" dirty="0"/>
              <a:t>code of </a:t>
            </a:r>
            <a:endParaRPr lang="it-IT" sz="1100" dirty="0" smtClean="0"/>
          </a:p>
          <a:p>
            <a:r>
              <a:rPr lang="it-IT" sz="1100" dirty="0" smtClean="0"/>
              <a:t>the </a:t>
            </a:r>
            <a:r>
              <a:rPr lang="it-IT" sz="1100" dirty="0"/>
              <a:t>court:</a:t>
            </a:r>
          </a:p>
        </p:txBody>
      </p:sp>
      <p:sp>
        <p:nvSpPr>
          <p:cNvPr id="51" name="CasellaDiTesto 50"/>
          <p:cNvSpPr txBox="1"/>
          <p:nvPr/>
        </p:nvSpPr>
        <p:spPr>
          <a:xfrm>
            <a:off x="4542252" y="3924939"/>
            <a:ext cx="697627" cy="369332"/>
          </a:xfrm>
          <a:prstGeom prst="rect">
            <a:avLst/>
          </a:prstGeom>
          <a:noFill/>
          <a:ln>
            <a:noFill/>
          </a:ln>
        </p:spPr>
        <p:txBody>
          <a:bodyPr wrap="none" rtlCol="0">
            <a:spAutoFit/>
          </a:bodyPr>
          <a:lstStyle/>
          <a:p>
            <a:r>
              <a:rPr lang="it-IT" dirty="0" err="1"/>
              <a:t>year</a:t>
            </a:r>
            <a:r>
              <a:rPr lang="it-IT" dirty="0"/>
              <a:t>:</a:t>
            </a:r>
          </a:p>
        </p:txBody>
      </p:sp>
      <p:sp>
        <p:nvSpPr>
          <p:cNvPr id="52" name="CasellaDiTesto 51"/>
          <p:cNvSpPr txBox="1"/>
          <p:nvPr/>
        </p:nvSpPr>
        <p:spPr>
          <a:xfrm>
            <a:off x="5288905" y="3902275"/>
            <a:ext cx="662361" cy="430887"/>
          </a:xfrm>
          <a:prstGeom prst="rect">
            <a:avLst/>
          </a:prstGeom>
          <a:noFill/>
          <a:ln>
            <a:noFill/>
          </a:ln>
        </p:spPr>
        <p:txBody>
          <a:bodyPr wrap="none" rtlCol="0">
            <a:spAutoFit/>
          </a:bodyPr>
          <a:lstStyle/>
          <a:p>
            <a:pPr marL="0" indent="0">
              <a:buNone/>
            </a:pPr>
            <a:r>
              <a:rPr lang="it-IT" sz="1100" dirty="0" err="1"/>
              <a:t>ordinal</a:t>
            </a:r>
            <a:r>
              <a:rPr lang="it-IT" sz="1100" dirty="0"/>
              <a:t> </a:t>
            </a:r>
            <a:endParaRPr lang="it-IT" sz="1100" dirty="0" smtClean="0"/>
          </a:p>
          <a:p>
            <a:pPr marL="0" indent="0">
              <a:buNone/>
            </a:pPr>
            <a:r>
              <a:rPr lang="it-IT" sz="1100" dirty="0" err="1" smtClean="0"/>
              <a:t>number</a:t>
            </a:r>
            <a:endParaRPr lang="en-US" sz="1100" dirty="0"/>
          </a:p>
        </p:txBody>
      </p:sp>
      <p:sp>
        <p:nvSpPr>
          <p:cNvPr id="53" name="Rettangolo arrotondato 52"/>
          <p:cNvSpPr/>
          <p:nvPr/>
        </p:nvSpPr>
        <p:spPr bwMode="auto">
          <a:xfrm>
            <a:off x="6038393" y="3942479"/>
            <a:ext cx="754380" cy="343457"/>
          </a:xfrm>
          <a:prstGeom prst="roundRect">
            <a:avLst/>
          </a:prstGeom>
          <a:solidFill>
            <a:srgbClr val="33CC33"/>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endParaRPr>
          </a:p>
        </p:txBody>
      </p:sp>
      <p:sp>
        <p:nvSpPr>
          <p:cNvPr id="54" name="CasellaDiTesto 53"/>
          <p:cNvSpPr txBox="1"/>
          <p:nvPr/>
        </p:nvSpPr>
        <p:spPr>
          <a:xfrm>
            <a:off x="6127683" y="3902079"/>
            <a:ext cx="575799" cy="430887"/>
          </a:xfrm>
          <a:prstGeom prst="rect">
            <a:avLst/>
          </a:prstGeom>
          <a:noFill/>
          <a:ln>
            <a:noFill/>
          </a:ln>
        </p:spPr>
        <p:txBody>
          <a:bodyPr wrap="none" rtlCol="0">
            <a:spAutoFit/>
          </a:bodyPr>
          <a:lstStyle/>
          <a:p>
            <a:pPr marL="0" indent="0" algn="ctr">
              <a:buNone/>
            </a:pPr>
            <a:r>
              <a:rPr lang="it-IT" sz="1100" dirty="0" smtClean="0"/>
              <a:t>editor </a:t>
            </a:r>
          </a:p>
          <a:p>
            <a:pPr marL="0" indent="0" algn="ctr">
              <a:buNone/>
            </a:pPr>
            <a:r>
              <a:rPr lang="it-IT" sz="1100" dirty="0" smtClean="0"/>
              <a:t>code</a:t>
            </a:r>
            <a:endParaRPr lang="en-US" sz="1100" dirty="0"/>
          </a:p>
        </p:txBody>
      </p:sp>
      <p:sp>
        <p:nvSpPr>
          <p:cNvPr id="55" name="Rettangolo arrotondato 54"/>
          <p:cNvSpPr/>
          <p:nvPr/>
        </p:nvSpPr>
        <p:spPr bwMode="auto">
          <a:xfrm>
            <a:off x="6805895" y="3942674"/>
            <a:ext cx="754380" cy="343457"/>
          </a:xfrm>
          <a:prstGeom prst="roundRect">
            <a:avLst/>
          </a:prstGeom>
          <a:solidFill>
            <a:srgbClr val="33CC33"/>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endParaRPr>
          </a:p>
        </p:txBody>
      </p:sp>
      <p:sp>
        <p:nvSpPr>
          <p:cNvPr id="56" name="CasellaDiTesto 55"/>
          <p:cNvSpPr txBox="1"/>
          <p:nvPr/>
        </p:nvSpPr>
        <p:spPr>
          <a:xfrm>
            <a:off x="6937665" y="4024098"/>
            <a:ext cx="490839" cy="430887"/>
          </a:xfrm>
          <a:prstGeom prst="rect">
            <a:avLst/>
          </a:prstGeom>
          <a:noFill/>
          <a:ln>
            <a:noFill/>
          </a:ln>
        </p:spPr>
        <p:txBody>
          <a:bodyPr wrap="none" rtlCol="0">
            <a:spAutoFit/>
          </a:bodyPr>
          <a:lstStyle/>
          <a:p>
            <a:pPr marL="0" indent="0" algn="ctr">
              <a:buNone/>
            </a:pPr>
            <a:r>
              <a:rPr lang="it-IT" sz="1100" dirty="0" err="1" smtClean="0"/>
              <a:t>lang</a:t>
            </a:r>
            <a:endParaRPr lang="it-IT" sz="1100" dirty="0" smtClean="0"/>
          </a:p>
          <a:p>
            <a:pPr marL="0" indent="0">
              <a:buNone/>
            </a:pPr>
            <a:endParaRPr lang="en-US" sz="1100" dirty="0"/>
          </a:p>
        </p:txBody>
      </p:sp>
      <p:sp>
        <p:nvSpPr>
          <p:cNvPr id="57" name="Rettangolo arrotondato 56"/>
          <p:cNvSpPr/>
          <p:nvPr/>
        </p:nvSpPr>
        <p:spPr bwMode="auto">
          <a:xfrm>
            <a:off x="7584370" y="3946205"/>
            <a:ext cx="754380" cy="343457"/>
          </a:xfrm>
          <a:prstGeom prst="roundRect">
            <a:avLst/>
          </a:prstGeom>
          <a:solidFill>
            <a:srgbClr val="33CC33"/>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endParaRPr>
          </a:p>
        </p:txBody>
      </p:sp>
      <p:sp>
        <p:nvSpPr>
          <p:cNvPr id="58" name="CasellaDiTesto 57"/>
          <p:cNvSpPr txBox="1"/>
          <p:nvPr/>
        </p:nvSpPr>
        <p:spPr>
          <a:xfrm>
            <a:off x="7641600" y="4027629"/>
            <a:ext cx="639920" cy="430887"/>
          </a:xfrm>
          <a:prstGeom prst="rect">
            <a:avLst/>
          </a:prstGeom>
          <a:noFill/>
          <a:ln>
            <a:noFill/>
          </a:ln>
        </p:spPr>
        <p:txBody>
          <a:bodyPr wrap="none" rtlCol="0">
            <a:spAutoFit/>
          </a:bodyPr>
          <a:lstStyle/>
          <a:p>
            <a:pPr marL="0" indent="0" algn="ctr">
              <a:buNone/>
            </a:pPr>
            <a:r>
              <a:rPr lang="it-IT" sz="1100" dirty="0" err="1" smtClean="0"/>
              <a:t>version</a:t>
            </a:r>
            <a:endParaRPr lang="it-IT" sz="1100" dirty="0" smtClean="0"/>
          </a:p>
          <a:p>
            <a:pPr marL="0" indent="0">
              <a:buNone/>
            </a:pPr>
            <a:endParaRPr lang="en-US" sz="1100" dirty="0"/>
          </a:p>
        </p:txBody>
      </p:sp>
      <p:sp>
        <p:nvSpPr>
          <p:cNvPr id="59" name="Rettangolo arrotondato 58"/>
          <p:cNvSpPr/>
          <p:nvPr/>
        </p:nvSpPr>
        <p:spPr bwMode="auto">
          <a:xfrm>
            <a:off x="8353830" y="3938116"/>
            <a:ext cx="754380" cy="343457"/>
          </a:xfrm>
          <a:prstGeom prst="round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endParaRPr>
          </a:p>
        </p:txBody>
      </p:sp>
      <p:sp>
        <p:nvSpPr>
          <p:cNvPr id="60" name="CasellaDiTesto 59"/>
          <p:cNvSpPr txBox="1"/>
          <p:nvPr/>
        </p:nvSpPr>
        <p:spPr>
          <a:xfrm>
            <a:off x="8439915" y="4019540"/>
            <a:ext cx="582211" cy="430887"/>
          </a:xfrm>
          <a:prstGeom prst="rect">
            <a:avLst/>
          </a:prstGeom>
          <a:noFill/>
          <a:ln>
            <a:noFill/>
          </a:ln>
        </p:spPr>
        <p:txBody>
          <a:bodyPr wrap="none" rtlCol="0">
            <a:spAutoFit/>
          </a:bodyPr>
          <a:lstStyle/>
          <a:p>
            <a:pPr marL="0" indent="0" algn="ctr">
              <a:buNone/>
            </a:pPr>
            <a:r>
              <a:rPr lang="it-IT" sz="1100" dirty="0" smtClean="0"/>
              <a:t>format</a:t>
            </a:r>
          </a:p>
          <a:p>
            <a:pPr marL="0" indent="0">
              <a:buNone/>
            </a:pPr>
            <a:endParaRPr lang="en-US" sz="1100" dirty="0"/>
          </a:p>
        </p:txBody>
      </p:sp>
    </p:spTree>
    <p:extLst>
      <p:ext uri="{BB962C8B-B14F-4D97-AF65-F5344CB8AC3E}">
        <p14:creationId xmlns:p14="http://schemas.microsoft.com/office/powerpoint/2010/main" val="18294910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549400" y="206375"/>
            <a:ext cx="4286250" cy="857250"/>
          </a:xfrm>
        </p:spPr>
        <p:txBody>
          <a:bodyPr/>
          <a:lstStyle/>
          <a:p>
            <a:r>
              <a:rPr lang="it-IT" sz="3600" i="1" dirty="0" err="1" smtClean="0"/>
              <a:t>Metadata</a:t>
            </a:r>
            <a:r>
              <a:rPr lang="it-IT" sz="3600" i="1" dirty="0" smtClean="0"/>
              <a:t> ECLI 2.0</a:t>
            </a:r>
            <a:endParaRPr lang="it-IT" sz="3600" i="1" dirty="0"/>
          </a:p>
        </p:txBody>
      </p:sp>
      <p:sp>
        <p:nvSpPr>
          <p:cNvPr id="3" name="Segnaposto contenuto 2"/>
          <p:cNvSpPr>
            <a:spLocks noGrp="1"/>
          </p:cNvSpPr>
          <p:nvPr>
            <p:ph idx="1"/>
          </p:nvPr>
        </p:nvSpPr>
        <p:spPr>
          <a:xfrm>
            <a:off x="1753870" y="1146810"/>
            <a:ext cx="2566670" cy="3790950"/>
          </a:xfrm>
          <a:solidFill>
            <a:schemeClr val="accent1"/>
          </a:solidFill>
        </p:spPr>
        <p:txBody>
          <a:bodyPr/>
          <a:lstStyle/>
          <a:p>
            <a:r>
              <a:rPr lang="it-IT" sz="1800" dirty="0" smtClean="0"/>
              <a:t>Case </a:t>
            </a:r>
            <a:r>
              <a:rPr lang="it-IT" sz="1800" dirty="0" err="1" smtClean="0"/>
              <a:t>number</a:t>
            </a:r>
            <a:endParaRPr lang="it-IT" sz="1800" dirty="0" smtClean="0"/>
          </a:p>
          <a:p>
            <a:r>
              <a:rPr lang="it-IT" sz="1800" dirty="0" err="1" smtClean="0"/>
              <a:t>Importance</a:t>
            </a:r>
            <a:r>
              <a:rPr lang="it-IT" sz="1800" dirty="0" smtClean="0"/>
              <a:t> of </a:t>
            </a:r>
            <a:r>
              <a:rPr lang="it-IT" sz="1800" dirty="0" err="1" smtClean="0"/>
              <a:t>decision</a:t>
            </a:r>
            <a:endParaRPr lang="it-IT" sz="1800" dirty="0" smtClean="0"/>
          </a:p>
          <a:p>
            <a:r>
              <a:rPr lang="it-IT" sz="1800" dirty="0" err="1" smtClean="0"/>
              <a:t>Preferred</a:t>
            </a:r>
            <a:r>
              <a:rPr lang="it-IT" sz="1800" dirty="0" smtClean="0"/>
              <a:t> </a:t>
            </a:r>
            <a:r>
              <a:rPr lang="it-IT" sz="1800" dirty="0" err="1" smtClean="0"/>
              <a:t>form</a:t>
            </a:r>
            <a:r>
              <a:rPr lang="it-IT" sz="1800" dirty="0" smtClean="0"/>
              <a:t> case sensitive</a:t>
            </a:r>
          </a:p>
          <a:p>
            <a:r>
              <a:rPr lang="it-IT" sz="1800" dirty="0" smtClean="0"/>
              <a:t>Parties</a:t>
            </a:r>
          </a:p>
          <a:p>
            <a:r>
              <a:rPr lang="it-IT" sz="1800" dirty="0" err="1" smtClean="0"/>
              <a:t>Role</a:t>
            </a:r>
            <a:r>
              <a:rPr lang="it-IT" sz="1800" dirty="0" smtClean="0"/>
              <a:t> (</a:t>
            </a:r>
            <a:r>
              <a:rPr lang="it-IT" sz="1800" dirty="0" err="1" smtClean="0"/>
              <a:t>judge</a:t>
            </a:r>
            <a:r>
              <a:rPr lang="it-IT" sz="1800" dirty="0" smtClean="0"/>
              <a:t>/non-</a:t>
            </a:r>
            <a:r>
              <a:rPr lang="it-IT" sz="1800" dirty="0" err="1" smtClean="0"/>
              <a:t>judge</a:t>
            </a:r>
            <a:r>
              <a:rPr lang="it-IT" sz="1800" dirty="0" smtClean="0"/>
              <a:t>)</a:t>
            </a:r>
          </a:p>
          <a:p>
            <a:r>
              <a:rPr lang="it-IT" sz="1800" dirty="0" err="1" smtClean="0"/>
              <a:t>Neutral</a:t>
            </a:r>
            <a:r>
              <a:rPr lang="it-IT" sz="1800" dirty="0" smtClean="0"/>
              <a:t> </a:t>
            </a:r>
            <a:r>
              <a:rPr lang="it-IT" sz="1800" dirty="0" err="1" smtClean="0"/>
              <a:t>citation</a:t>
            </a:r>
            <a:endParaRPr lang="it-IT" sz="1800" dirty="0" smtClean="0"/>
          </a:p>
          <a:p>
            <a:r>
              <a:rPr lang="it-IT" sz="1800" dirty="0" smtClean="0"/>
              <a:t>Date of </a:t>
            </a:r>
            <a:r>
              <a:rPr lang="it-IT" sz="1800" dirty="0" err="1" smtClean="0"/>
              <a:t>deposit</a:t>
            </a:r>
            <a:endParaRPr lang="it-IT" sz="1800" dirty="0" smtClean="0"/>
          </a:p>
          <a:p>
            <a:r>
              <a:rPr lang="it-IT" sz="1800" dirty="0" err="1" smtClean="0"/>
              <a:t>Official</a:t>
            </a:r>
            <a:r>
              <a:rPr lang="it-IT" sz="1800" dirty="0" smtClean="0"/>
              <a:t> </a:t>
            </a:r>
            <a:r>
              <a:rPr lang="it-IT" sz="1800" dirty="0" err="1" smtClean="0"/>
              <a:t>language</a:t>
            </a:r>
            <a:endParaRPr lang="it-IT" sz="1800" dirty="0" smtClean="0"/>
          </a:p>
          <a:p>
            <a:r>
              <a:rPr lang="it-IT" sz="1800" dirty="0" smtClean="0"/>
              <a:t>Alias</a:t>
            </a:r>
            <a:endParaRPr lang="it-IT" sz="1800" dirty="0"/>
          </a:p>
        </p:txBody>
      </p:sp>
      <p:sp>
        <p:nvSpPr>
          <p:cNvPr id="4" name="Segnaposto numero diapositiva 3"/>
          <p:cNvSpPr>
            <a:spLocks noGrp="1"/>
          </p:cNvSpPr>
          <p:nvPr>
            <p:ph type="sldNum" sz="quarter" idx="12"/>
          </p:nvPr>
        </p:nvSpPr>
        <p:spPr>
          <a:xfrm>
            <a:off x="6370320" y="4684713"/>
            <a:ext cx="2133600" cy="357187"/>
          </a:xfrm>
        </p:spPr>
        <p:txBody>
          <a:bodyPr/>
          <a:lstStyle/>
          <a:p>
            <a:pPr>
              <a:defRPr/>
            </a:pPr>
            <a:fld id="{D2782EA7-AA4F-4619-9FDC-1D55660DB7E1}" type="slidenum">
              <a:rPr lang="en-US" altLang="el-GR" smtClean="0"/>
              <a:pPr>
                <a:defRPr/>
              </a:pPr>
              <a:t>21</a:t>
            </a:fld>
            <a:endParaRPr lang="en-US" altLang="el-GR"/>
          </a:p>
        </p:txBody>
      </p:sp>
      <p:sp>
        <p:nvSpPr>
          <p:cNvPr id="6" name="Segnaposto contenuto 2"/>
          <p:cNvSpPr txBox="1">
            <a:spLocks/>
          </p:cNvSpPr>
          <p:nvPr/>
        </p:nvSpPr>
        <p:spPr bwMode="auto">
          <a:xfrm>
            <a:off x="4320540" y="1163956"/>
            <a:ext cx="2354580" cy="3790950"/>
          </a:xfrm>
          <a:prstGeom prst="rect">
            <a:avLst/>
          </a:prstGeom>
          <a:solidFill>
            <a:srgbClr val="CCFF99"/>
          </a:solid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it-IT" sz="1800" kern="0" dirty="0" smtClean="0"/>
              <a:t>Compiler</a:t>
            </a:r>
          </a:p>
          <a:p>
            <a:r>
              <a:rPr lang="it-IT" sz="1800" kern="0" dirty="0" err="1" smtClean="0"/>
              <a:t>Creation</a:t>
            </a:r>
            <a:r>
              <a:rPr lang="it-IT" sz="1800" kern="0" dirty="0" smtClean="0"/>
              <a:t> date (optional)</a:t>
            </a:r>
          </a:p>
          <a:p>
            <a:r>
              <a:rPr lang="it-IT" sz="1800" kern="0" dirty="0" err="1" smtClean="0"/>
              <a:t>Expression</a:t>
            </a:r>
            <a:r>
              <a:rPr lang="it-IT" sz="1800" kern="0" dirty="0" smtClean="0"/>
              <a:t> </a:t>
            </a:r>
            <a:r>
              <a:rPr lang="it-IT" sz="1800" kern="0" dirty="0" err="1" smtClean="0"/>
              <a:t>identifier</a:t>
            </a:r>
            <a:endParaRPr lang="it-IT" sz="1800" kern="0" dirty="0" smtClean="0"/>
          </a:p>
          <a:p>
            <a:r>
              <a:rPr lang="it-IT" sz="1800" kern="0" dirty="0" smtClean="0"/>
              <a:t>Start date</a:t>
            </a:r>
          </a:p>
          <a:p>
            <a:r>
              <a:rPr lang="it-IT" sz="1800" kern="0" dirty="0" smtClean="0"/>
              <a:t>Language </a:t>
            </a:r>
          </a:p>
          <a:p>
            <a:r>
              <a:rPr lang="it-IT" sz="1800" kern="0" dirty="0" err="1" smtClean="0"/>
              <a:t>Type</a:t>
            </a:r>
            <a:r>
              <a:rPr lang="it-IT" sz="1800" kern="0" dirty="0" smtClean="0"/>
              <a:t> of </a:t>
            </a:r>
            <a:r>
              <a:rPr lang="it-IT" sz="1800" kern="0" dirty="0" err="1" smtClean="0"/>
              <a:t>expression</a:t>
            </a:r>
            <a:endParaRPr lang="it-IT" sz="1800" kern="0" dirty="0" smtClean="0"/>
          </a:p>
          <a:p>
            <a:r>
              <a:rPr lang="it-IT" sz="1800" kern="0" dirty="0" err="1" smtClean="0"/>
              <a:t>Authoritativeness</a:t>
            </a:r>
            <a:endParaRPr lang="it-IT" sz="1800" kern="0" dirty="0" smtClean="0"/>
          </a:p>
        </p:txBody>
      </p:sp>
      <p:sp>
        <p:nvSpPr>
          <p:cNvPr id="7" name="Segnaposto contenuto 2"/>
          <p:cNvSpPr txBox="1">
            <a:spLocks/>
          </p:cNvSpPr>
          <p:nvPr/>
        </p:nvSpPr>
        <p:spPr bwMode="auto">
          <a:xfrm>
            <a:off x="6592570" y="1154432"/>
            <a:ext cx="2551430" cy="3790950"/>
          </a:xfrm>
          <a:prstGeom prst="rect">
            <a:avLst/>
          </a:prstGeom>
          <a:solidFill>
            <a:srgbClr val="FFFF99"/>
          </a:solid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it-IT" sz="2000" kern="0" dirty="0" smtClean="0"/>
              <a:t>Editor</a:t>
            </a:r>
          </a:p>
          <a:p>
            <a:r>
              <a:rPr lang="it-IT" sz="2000" kern="0" dirty="0" err="1" smtClean="0"/>
              <a:t>Creation</a:t>
            </a:r>
            <a:r>
              <a:rPr lang="it-IT" sz="2000" kern="0" dirty="0" smtClean="0"/>
              <a:t> date</a:t>
            </a:r>
          </a:p>
          <a:p>
            <a:r>
              <a:rPr lang="it-IT" sz="2000" kern="0" dirty="0" smtClean="0"/>
              <a:t>format</a:t>
            </a:r>
          </a:p>
          <a:p>
            <a:r>
              <a:rPr lang="it-IT" sz="2000" kern="0" dirty="0" err="1" smtClean="0"/>
              <a:t>Authoritativeness</a:t>
            </a:r>
            <a:endParaRPr lang="it-IT" sz="2000" kern="0" dirty="0" smtClean="0"/>
          </a:p>
        </p:txBody>
      </p:sp>
      <p:sp>
        <p:nvSpPr>
          <p:cNvPr id="5" name="CasellaDiTesto 4"/>
          <p:cNvSpPr txBox="1"/>
          <p:nvPr/>
        </p:nvSpPr>
        <p:spPr>
          <a:xfrm>
            <a:off x="2591416" y="800340"/>
            <a:ext cx="915635" cy="369332"/>
          </a:xfrm>
          <a:prstGeom prst="rect">
            <a:avLst/>
          </a:prstGeom>
          <a:noFill/>
        </p:spPr>
        <p:txBody>
          <a:bodyPr wrap="none" rtlCol="0">
            <a:spAutoFit/>
          </a:bodyPr>
          <a:lstStyle/>
          <a:p>
            <a:r>
              <a:rPr lang="it-IT" b="1" dirty="0" smtClean="0"/>
              <a:t>WORK</a:t>
            </a:r>
            <a:endParaRPr lang="it-IT" b="1" dirty="0"/>
          </a:p>
        </p:txBody>
      </p:sp>
      <p:sp>
        <p:nvSpPr>
          <p:cNvPr id="9" name="CasellaDiTesto 8"/>
          <p:cNvSpPr txBox="1"/>
          <p:nvPr/>
        </p:nvSpPr>
        <p:spPr>
          <a:xfrm>
            <a:off x="4655291" y="829032"/>
            <a:ext cx="1685077" cy="369332"/>
          </a:xfrm>
          <a:prstGeom prst="rect">
            <a:avLst/>
          </a:prstGeom>
          <a:noFill/>
        </p:spPr>
        <p:txBody>
          <a:bodyPr wrap="none" rtlCol="0">
            <a:spAutoFit/>
          </a:bodyPr>
          <a:lstStyle/>
          <a:p>
            <a:r>
              <a:rPr lang="it-IT" b="1" dirty="0" smtClean="0"/>
              <a:t>EXPRESSION</a:t>
            </a:r>
            <a:endParaRPr lang="it-IT" b="1" dirty="0"/>
          </a:p>
        </p:txBody>
      </p:sp>
      <p:sp>
        <p:nvSpPr>
          <p:cNvPr id="10" name="CasellaDiTesto 9"/>
          <p:cNvSpPr txBox="1"/>
          <p:nvPr/>
        </p:nvSpPr>
        <p:spPr>
          <a:xfrm>
            <a:off x="6662442" y="791172"/>
            <a:ext cx="2048381" cy="369332"/>
          </a:xfrm>
          <a:prstGeom prst="rect">
            <a:avLst/>
          </a:prstGeom>
          <a:noFill/>
        </p:spPr>
        <p:txBody>
          <a:bodyPr wrap="none" rtlCol="0">
            <a:spAutoFit/>
          </a:bodyPr>
          <a:lstStyle/>
          <a:p>
            <a:r>
              <a:rPr lang="it-IT" b="1" dirty="0" smtClean="0"/>
              <a:t>MANIFESTATION</a:t>
            </a:r>
            <a:endParaRPr lang="it-IT" b="1" dirty="0"/>
          </a:p>
        </p:txBody>
      </p:sp>
      <p:sp>
        <p:nvSpPr>
          <p:cNvPr id="8" name="AutoShape 2" descr="Risultati immagini per icons rdf">
            <a:hlinkClick r:id="rId2"/>
          </p:cNvPr>
          <p:cNvSpPr>
            <a:spLocks noChangeAspect="1" noChangeArrowheads="1"/>
          </p:cNvSpPr>
          <p:nvPr/>
        </p:nvSpPr>
        <p:spPr bwMode="auto">
          <a:xfrm>
            <a:off x="38100" y="-2697163"/>
            <a:ext cx="5191125" cy="56292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1" name="AutoShape 4" descr="Risultati immagini per icons rdf">
            <a:hlinkClick r:id="rId2"/>
          </p:cNvPr>
          <p:cNvSpPr>
            <a:spLocks noChangeAspect="1" noChangeArrowheads="1"/>
          </p:cNvSpPr>
          <p:nvPr/>
        </p:nvSpPr>
        <p:spPr bwMode="auto">
          <a:xfrm>
            <a:off x="190500" y="-2544763"/>
            <a:ext cx="5191125" cy="56292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2" name="AutoShape 6" descr="Risultati immagini per icons rdf">
            <a:hlinkClick r:id="rId2"/>
          </p:cNvPr>
          <p:cNvSpPr>
            <a:spLocks noChangeAspect="1" noChangeArrowheads="1"/>
          </p:cNvSpPr>
          <p:nvPr/>
        </p:nvSpPr>
        <p:spPr bwMode="auto">
          <a:xfrm>
            <a:off x="342900" y="-2392363"/>
            <a:ext cx="5191125" cy="56292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pic>
        <p:nvPicPr>
          <p:cNvPr id="2056" name="Picture 8" descr="Immagine correlata">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78912" y="2880996"/>
            <a:ext cx="1066800" cy="1066800"/>
          </a:xfrm>
          <a:prstGeom prst="rect">
            <a:avLst/>
          </a:prstGeom>
          <a:noFill/>
          <a:extLst>
            <a:ext uri="{909E8E84-426E-40DD-AFC4-6F175D3DCCD1}">
              <a14:hiddenFill xmlns:a14="http://schemas.microsoft.com/office/drawing/2010/main">
                <a:solidFill>
                  <a:srgbClr val="FFFFFF"/>
                </a:solidFill>
              </a14:hiddenFill>
            </a:ext>
          </a:extLst>
        </p:spPr>
      </p:pic>
      <p:sp>
        <p:nvSpPr>
          <p:cNvPr id="13" name="AutoShape 10" descr="Risultati immagini per icons rdf"/>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4" name="AutoShape 12" descr="Risultati immagini per icons rdf"/>
          <p:cNvSpPr>
            <a:spLocks noChangeAspect="1" noChangeArrowheads="1"/>
          </p:cNvSpPr>
          <p:nvPr/>
        </p:nvSpPr>
        <p:spPr bwMode="auto">
          <a:xfrm>
            <a:off x="1524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 name="AutoShape 14" descr="Risultati immagini per icons rdf">
            <a:hlinkClick r:id="rId5"/>
          </p:cNvPr>
          <p:cNvSpPr>
            <a:spLocks noChangeAspect="1" noChangeArrowheads="1"/>
          </p:cNvSpPr>
          <p:nvPr/>
        </p:nvSpPr>
        <p:spPr bwMode="auto">
          <a:xfrm>
            <a:off x="38100" y="-1516063"/>
            <a:ext cx="7620000" cy="31718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pic>
        <p:nvPicPr>
          <p:cNvPr id="2064" name="Picture 16" descr="RDF Resource Description Framework Icon">
            <a:hlinkClick r:id="rId6" tooltip="RDF Resource Description Framework"/>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48848" y="2932113"/>
            <a:ext cx="561975" cy="609600"/>
          </a:xfrm>
          <a:prstGeom prst="rect">
            <a:avLst/>
          </a:prstGeom>
          <a:noFill/>
          <a:extLst>
            <a:ext uri="{909E8E84-426E-40DD-AFC4-6F175D3DCCD1}">
              <a14:hiddenFill xmlns:a14="http://schemas.microsoft.com/office/drawing/2010/main">
                <a:solidFill>
                  <a:srgbClr val="FFFFFF"/>
                </a:solidFill>
              </a14:hiddenFill>
            </a:ext>
          </a:extLst>
        </p:spPr>
      </p:pic>
      <p:sp>
        <p:nvSpPr>
          <p:cNvPr id="16" name="AutoShape 18" descr="Risultati immagini per icons json-ld icons">
            <a:hlinkClick r:id="rId8"/>
          </p:cNvPr>
          <p:cNvSpPr>
            <a:spLocks noChangeAspect="1" noChangeArrowheads="1"/>
          </p:cNvSpPr>
          <p:nvPr/>
        </p:nvSpPr>
        <p:spPr bwMode="auto">
          <a:xfrm>
            <a:off x="38100" y="-2697163"/>
            <a:ext cx="5267325" cy="56292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pic>
        <p:nvPicPr>
          <p:cNvPr id="2070" name="Picture 22" descr="JSON-LD-logo-64">
            <a:hlinkClick r:id="rId9" tooltip="JSON-LD"/>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148848" y="3674548"/>
            <a:ext cx="561975" cy="5970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197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4000" dirty="0" err="1" smtClean="0"/>
              <a:t>Key</a:t>
            </a:r>
            <a:r>
              <a:rPr lang="it-IT" sz="4000" dirty="0" smtClean="0"/>
              <a:t> take-</a:t>
            </a:r>
            <a:r>
              <a:rPr lang="it-IT" sz="4000" dirty="0" err="1" smtClean="0"/>
              <a:t>away</a:t>
            </a:r>
            <a:r>
              <a:rPr lang="it-IT" sz="4000" dirty="0" smtClean="0"/>
              <a:t> </a:t>
            </a:r>
            <a:r>
              <a:rPr lang="it-IT" sz="4000" dirty="0" err="1" smtClean="0"/>
              <a:t>points</a:t>
            </a:r>
            <a:endParaRPr lang="it-IT" sz="4000" dirty="0"/>
          </a:p>
        </p:txBody>
      </p:sp>
      <p:sp>
        <p:nvSpPr>
          <p:cNvPr id="3" name="Segnaposto contenuto 2"/>
          <p:cNvSpPr>
            <a:spLocks noGrp="1"/>
          </p:cNvSpPr>
          <p:nvPr>
            <p:ph idx="1"/>
          </p:nvPr>
        </p:nvSpPr>
        <p:spPr>
          <a:xfrm>
            <a:off x="1746250" y="1200150"/>
            <a:ext cx="7169150" cy="3657600"/>
          </a:xfrm>
        </p:spPr>
        <p:txBody>
          <a:bodyPr/>
          <a:lstStyle/>
          <a:p>
            <a:r>
              <a:rPr lang="en-US" sz="1800" b="1" dirty="0">
                <a:solidFill>
                  <a:srgbClr val="C00000"/>
                </a:solidFill>
              </a:rPr>
              <a:t>ECLI 2.0 </a:t>
            </a:r>
            <a:r>
              <a:rPr lang="en-US" sz="1800" b="1" dirty="0" smtClean="0">
                <a:solidFill>
                  <a:srgbClr val="C00000"/>
                </a:solidFill>
              </a:rPr>
              <a:t>identifiers are </a:t>
            </a:r>
            <a:r>
              <a:rPr lang="en-US" sz="1800" b="1" dirty="0">
                <a:solidFill>
                  <a:srgbClr val="C00000"/>
                </a:solidFill>
              </a:rPr>
              <a:t>completely </a:t>
            </a:r>
            <a:r>
              <a:rPr lang="en-US" sz="1800" b="1" dirty="0" smtClean="0">
                <a:solidFill>
                  <a:srgbClr val="C00000"/>
                </a:solidFill>
              </a:rPr>
              <a:t>backward-compatible</a:t>
            </a:r>
            <a:r>
              <a:rPr lang="en-US" sz="1800" b="1" dirty="0">
                <a:solidFill>
                  <a:srgbClr val="C00000"/>
                </a:solidFill>
              </a:rPr>
              <a:t>. </a:t>
            </a:r>
            <a:endParaRPr lang="en-US" sz="1800" b="1" dirty="0" smtClean="0">
              <a:solidFill>
                <a:srgbClr val="C00000"/>
              </a:solidFill>
            </a:endParaRPr>
          </a:p>
          <a:p>
            <a:r>
              <a:rPr lang="en-US" sz="1800" dirty="0" smtClean="0"/>
              <a:t>The </a:t>
            </a:r>
            <a:r>
              <a:rPr lang="en-US" sz="1800" b="1" dirty="0">
                <a:solidFill>
                  <a:srgbClr val="C00000"/>
                </a:solidFill>
              </a:rPr>
              <a:t>extension of the fifth </a:t>
            </a:r>
            <a:r>
              <a:rPr lang="en-US" sz="1800" dirty="0"/>
              <a:t>element </a:t>
            </a:r>
            <a:r>
              <a:rPr lang="en-US" sz="1800" dirty="0" smtClean="0"/>
              <a:t>is the only technique used.</a:t>
            </a:r>
          </a:p>
          <a:p>
            <a:r>
              <a:rPr lang="en-US" sz="1800" dirty="0" smtClean="0"/>
              <a:t>The extension is </a:t>
            </a:r>
            <a:r>
              <a:rPr lang="en-US" sz="1800" b="1" dirty="0">
                <a:solidFill>
                  <a:srgbClr val="C00000"/>
                </a:solidFill>
              </a:rPr>
              <a:t>optional</a:t>
            </a:r>
            <a:r>
              <a:rPr lang="en-US" sz="1800" dirty="0"/>
              <a:t> and in any case </a:t>
            </a:r>
            <a:r>
              <a:rPr lang="en-US" sz="1800" dirty="0" smtClean="0"/>
              <a:t>easy </a:t>
            </a:r>
            <a:r>
              <a:rPr lang="en-US" sz="1800" dirty="0"/>
              <a:t>to tokenize with </a:t>
            </a:r>
            <a:r>
              <a:rPr lang="en-US" sz="1800" dirty="0" smtClean="0"/>
              <a:t>few </a:t>
            </a:r>
            <a:r>
              <a:rPr lang="en-US" sz="1800" dirty="0"/>
              <a:t>lines of code. </a:t>
            </a:r>
            <a:endParaRPr lang="en-US" sz="1800" dirty="0" smtClean="0"/>
          </a:p>
          <a:p>
            <a:r>
              <a:rPr lang="en-US" sz="1800" dirty="0" smtClean="0"/>
              <a:t>ECLI 2.0 </a:t>
            </a:r>
            <a:r>
              <a:rPr lang="en-US" sz="1800" b="1" dirty="0" smtClean="0">
                <a:solidFill>
                  <a:srgbClr val="C00000"/>
                </a:solidFill>
              </a:rPr>
              <a:t>does not intend </a:t>
            </a:r>
            <a:r>
              <a:rPr lang="en-US" sz="1800" b="1" dirty="0">
                <a:solidFill>
                  <a:srgbClr val="C00000"/>
                </a:solidFill>
              </a:rPr>
              <a:t>to jeopardize previous investments </a:t>
            </a:r>
            <a:r>
              <a:rPr lang="en-US" sz="1800" dirty="0"/>
              <a:t>made by the Member States in the </a:t>
            </a:r>
            <a:r>
              <a:rPr lang="en-US" sz="1800" dirty="0" smtClean="0"/>
              <a:t>implementation of ECLI </a:t>
            </a:r>
            <a:r>
              <a:rPr lang="en-US" sz="1800" dirty="0"/>
              <a:t>1.0 </a:t>
            </a:r>
            <a:r>
              <a:rPr lang="en-US" sz="1800" dirty="0" smtClean="0"/>
              <a:t>or </a:t>
            </a:r>
            <a:r>
              <a:rPr lang="en-US" sz="1800" dirty="0"/>
              <a:t>made by other </a:t>
            </a:r>
            <a:r>
              <a:rPr lang="en-US" sz="1800" dirty="0" smtClean="0"/>
              <a:t>players </a:t>
            </a:r>
            <a:r>
              <a:rPr lang="en-US" sz="1800" dirty="0"/>
              <a:t>in the market. </a:t>
            </a:r>
            <a:endParaRPr lang="en-US" sz="1800" dirty="0" smtClean="0"/>
          </a:p>
          <a:p>
            <a:r>
              <a:rPr lang="en-US" sz="1800" b="1" dirty="0" smtClean="0">
                <a:solidFill>
                  <a:srgbClr val="0000CC"/>
                </a:solidFill>
              </a:rPr>
              <a:t>Therefore ECLI 2.0 syntax is an </a:t>
            </a:r>
            <a:r>
              <a:rPr lang="en-US" sz="1800" b="1" i="1" dirty="0" smtClean="0">
                <a:solidFill>
                  <a:srgbClr val="0000CC"/>
                </a:solidFill>
              </a:rPr>
              <a:t>extension</a:t>
            </a:r>
            <a:r>
              <a:rPr lang="en-US" sz="1800" b="1" dirty="0" smtClean="0">
                <a:solidFill>
                  <a:srgbClr val="0000CC"/>
                </a:solidFill>
              </a:rPr>
              <a:t> of ECLI 1.0. </a:t>
            </a:r>
          </a:p>
          <a:p>
            <a:r>
              <a:rPr lang="en-US" sz="1800" dirty="0" smtClean="0"/>
              <a:t>The extensions can even be </a:t>
            </a:r>
            <a:r>
              <a:rPr lang="en-US" sz="1800" dirty="0"/>
              <a:t>implemented gradually and with </a:t>
            </a:r>
            <a:r>
              <a:rPr lang="en-US" sz="1800" dirty="0" smtClean="0"/>
              <a:t>little impact, in order to manage </a:t>
            </a:r>
            <a:r>
              <a:rPr lang="en-US" sz="1800" dirty="0"/>
              <a:t>situations where the tradeoff between </a:t>
            </a:r>
            <a:r>
              <a:rPr lang="en-US" sz="1800" dirty="0" smtClean="0"/>
              <a:t>clarity, </a:t>
            </a:r>
            <a:r>
              <a:rPr lang="en-US" sz="1800" dirty="0"/>
              <a:t>disambiguation and length of the ECLI 1.0 identifier </a:t>
            </a:r>
            <a:r>
              <a:rPr lang="en-US" sz="1800" dirty="0" smtClean="0"/>
              <a:t>can become an issue for usability.</a:t>
            </a:r>
            <a:endParaRPr lang="it-IT" sz="1800" dirty="0"/>
          </a:p>
        </p:txBody>
      </p:sp>
      <p:sp>
        <p:nvSpPr>
          <p:cNvPr id="4" name="Segnaposto numero diapositiva 3"/>
          <p:cNvSpPr>
            <a:spLocks noGrp="1"/>
          </p:cNvSpPr>
          <p:nvPr>
            <p:ph type="sldNum" sz="quarter" idx="12"/>
          </p:nvPr>
        </p:nvSpPr>
        <p:spPr/>
        <p:txBody>
          <a:bodyPr/>
          <a:lstStyle/>
          <a:p>
            <a:pPr>
              <a:defRPr/>
            </a:pPr>
            <a:fld id="{D2782EA7-AA4F-4619-9FDC-1D55660DB7E1}" type="slidenum">
              <a:rPr lang="en-US" altLang="el-GR" smtClean="0"/>
              <a:pPr>
                <a:defRPr/>
              </a:pPr>
              <a:t>22</a:t>
            </a:fld>
            <a:endParaRPr lang="en-US" altLang="el-GR" dirty="0"/>
          </a:p>
        </p:txBody>
      </p:sp>
    </p:spTree>
    <p:extLst>
      <p:ext uri="{BB962C8B-B14F-4D97-AF65-F5344CB8AC3E}">
        <p14:creationId xmlns:p14="http://schemas.microsoft.com/office/powerpoint/2010/main" val="28488328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Demo</a:t>
            </a:r>
            <a:endParaRPr lang="it-IT" dirty="0"/>
          </a:p>
        </p:txBody>
      </p:sp>
      <p:sp>
        <p:nvSpPr>
          <p:cNvPr id="3" name="Segnaposto contenuto 2"/>
          <p:cNvSpPr>
            <a:spLocks noGrp="1"/>
          </p:cNvSpPr>
          <p:nvPr>
            <p:ph idx="1"/>
          </p:nvPr>
        </p:nvSpPr>
        <p:spPr>
          <a:xfrm>
            <a:off x="1912620" y="1200150"/>
            <a:ext cx="6774180" cy="3394075"/>
          </a:xfrm>
        </p:spPr>
        <p:txBody>
          <a:bodyPr/>
          <a:lstStyle/>
          <a:p>
            <a:pPr lvl="0"/>
            <a:r>
              <a:rPr lang="en-US" dirty="0">
                <a:hlinkClick r:id="rId2"/>
              </a:rPr>
              <a:t>http://akresolver.cs.unibo.it/examples/ecliConverter.html</a:t>
            </a:r>
            <a:endParaRPr lang="it-IT" dirty="0"/>
          </a:p>
          <a:p>
            <a:endParaRPr lang="it-IT" dirty="0"/>
          </a:p>
        </p:txBody>
      </p:sp>
      <p:sp>
        <p:nvSpPr>
          <p:cNvPr id="4" name="Segnaposto numero diapositiva 3"/>
          <p:cNvSpPr>
            <a:spLocks noGrp="1"/>
          </p:cNvSpPr>
          <p:nvPr>
            <p:ph type="sldNum" sz="quarter" idx="12"/>
          </p:nvPr>
        </p:nvSpPr>
        <p:spPr/>
        <p:txBody>
          <a:bodyPr/>
          <a:lstStyle/>
          <a:p>
            <a:pPr>
              <a:defRPr/>
            </a:pPr>
            <a:fld id="{D2782EA7-AA4F-4619-9FDC-1D55660DB7E1}" type="slidenum">
              <a:rPr lang="en-US" altLang="el-GR" smtClean="0"/>
              <a:pPr>
                <a:defRPr/>
              </a:pPr>
              <a:t>23</a:t>
            </a:fld>
            <a:endParaRPr lang="en-US" altLang="el-GR"/>
          </a:p>
        </p:txBody>
      </p:sp>
    </p:spTree>
    <p:extLst>
      <p:ext uri="{BB962C8B-B14F-4D97-AF65-F5344CB8AC3E}">
        <p14:creationId xmlns:p14="http://schemas.microsoft.com/office/powerpoint/2010/main" val="31151113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References</a:t>
            </a:r>
            <a:endParaRPr lang="it-IT" dirty="0"/>
          </a:p>
        </p:txBody>
      </p:sp>
      <p:sp>
        <p:nvSpPr>
          <p:cNvPr id="3" name="Segnaposto contenuto 2"/>
          <p:cNvSpPr>
            <a:spLocks noGrp="1"/>
          </p:cNvSpPr>
          <p:nvPr>
            <p:ph idx="1"/>
          </p:nvPr>
        </p:nvSpPr>
        <p:spPr>
          <a:xfrm>
            <a:off x="1706880" y="1200150"/>
            <a:ext cx="6979920" cy="3394075"/>
          </a:xfrm>
        </p:spPr>
        <p:txBody>
          <a:bodyPr/>
          <a:lstStyle/>
          <a:p>
            <a:r>
              <a:rPr lang="it-IT" sz="2000" dirty="0">
                <a:hlinkClick r:id="rId2"/>
              </a:rPr>
              <a:t>http://</a:t>
            </a:r>
            <a:r>
              <a:rPr lang="it-IT" sz="2000" dirty="0" smtClean="0">
                <a:hlinkClick r:id="rId2"/>
              </a:rPr>
              <a:t>bo-ecli.eu/uploads/deliverables/DeliverableWS3-D2.pdf</a:t>
            </a:r>
            <a:endParaRPr lang="it-IT" sz="2000" dirty="0" smtClean="0"/>
          </a:p>
          <a:p>
            <a:r>
              <a:rPr lang="it-IT" sz="2000" dirty="0">
                <a:hlinkClick r:id="rId3" invalidUrl="http://bo-ecli.eu/uploads/deliverables/Deliverable WS0-D1.pdf"/>
              </a:rPr>
              <a:t>http://</a:t>
            </a:r>
            <a:r>
              <a:rPr lang="it-IT" sz="2000" dirty="0" smtClean="0">
                <a:hlinkClick r:id="rId3" invalidUrl="http://bo-ecli.eu/uploads/deliverables/Deliverable WS0-D1.pdf"/>
              </a:rPr>
              <a:t>bo-ecli.eu/uploads/deliverables/Deliverable%20WS0-D1.pdf</a:t>
            </a:r>
            <a:endParaRPr lang="it-IT" sz="2000" dirty="0" smtClean="0"/>
          </a:p>
          <a:p>
            <a:pPr lvl="0"/>
            <a:r>
              <a:rPr lang="en-US" sz="2000" dirty="0">
                <a:hlinkClick r:id="rId4"/>
              </a:rPr>
              <a:t>http://akresolver.cs.unibo.it/examples/ecliConverter.html</a:t>
            </a:r>
            <a:endParaRPr lang="it-IT" sz="2000" dirty="0"/>
          </a:p>
          <a:p>
            <a:r>
              <a:rPr lang="it-IT" sz="2000" dirty="0">
                <a:hlinkClick r:id="rId5"/>
              </a:rPr>
              <a:t>http://sinatra.cirsfid.unibo.it/node/formex2akn</a:t>
            </a:r>
            <a:r>
              <a:rPr lang="it-IT" sz="2000" dirty="0" smtClean="0">
                <a:hlinkClick r:id="rId5"/>
              </a:rPr>
              <a:t>/</a:t>
            </a:r>
            <a:endParaRPr lang="it-IT" sz="2000" dirty="0" smtClean="0"/>
          </a:p>
          <a:p>
            <a:r>
              <a:rPr lang="it-IT" sz="2000" dirty="0" err="1" smtClean="0"/>
              <a:t>Paper</a:t>
            </a:r>
            <a:r>
              <a:rPr lang="it-IT" sz="2000" dirty="0" smtClean="0"/>
              <a:t> in CEDEM2017 conference</a:t>
            </a:r>
          </a:p>
          <a:p>
            <a:endParaRPr lang="it-IT" sz="2000" dirty="0" smtClean="0"/>
          </a:p>
          <a:p>
            <a:endParaRPr lang="it-IT" sz="2000" dirty="0"/>
          </a:p>
        </p:txBody>
      </p:sp>
      <p:sp>
        <p:nvSpPr>
          <p:cNvPr id="4" name="Segnaposto numero diapositiva 3"/>
          <p:cNvSpPr>
            <a:spLocks noGrp="1"/>
          </p:cNvSpPr>
          <p:nvPr>
            <p:ph type="sldNum" sz="quarter" idx="12"/>
          </p:nvPr>
        </p:nvSpPr>
        <p:spPr/>
        <p:txBody>
          <a:bodyPr/>
          <a:lstStyle/>
          <a:p>
            <a:pPr>
              <a:defRPr/>
            </a:pPr>
            <a:fld id="{D2782EA7-AA4F-4619-9FDC-1D55660DB7E1}" type="slidenum">
              <a:rPr lang="en-US" altLang="el-GR" smtClean="0"/>
              <a:pPr>
                <a:defRPr/>
              </a:pPr>
              <a:t>24</a:t>
            </a:fld>
            <a:endParaRPr lang="en-US" altLang="el-GR"/>
          </a:p>
        </p:txBody>
      </p:sp>
    </p:spTree>
    <p:extLst>
      <p:ext uri="{BB962C8B-B14F-4D97-AF65-F5344CB8AC3E}">
        <p14:creationId xmlns:p14="http://schemas.microsoft.com/office/powerpoint/2010/main" val="19247763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1"/>
          <p:cNvPicPr>
            <a:picLocks noChangeAspect="1"/>
          </p:cNvPicPr>
          <p:nvPr/>
        </p:nvPicPr>
        <p:blipFill>
          <a:blip r:embed="rId3" cstate="print"/>
          <a:srcRect/>
          <a:stretch>
            <a:fillRect/>
          </a:stretch>
        </p:blipFill>
        <p:spPr bwMode="auto">
          <a:xfrm>
            <a:off x="-36513" y="-34925"/>
            <a:ext cx="9236076" cy="5199063"/>
          </a:xfrm>
          <a:prstGeom prst="rect">
            <a:avLst/>
          </a:prstGeom>
          <a:noFill/>
          <a:ln w="9525">
            <a:noFill/>
            <a:miter lim="800000"/>
            <a:headEnd/>
            <a:tailEnd/>
          </a:ln>
        </p:spPr>
      </p:pic>
      <p:sp>
        <p:nvSpPr>
          <p:cNvPr id="11" name="Titel 1"/>
          <p:cNvSpPr>
            <a:spLocks/>
          </p:cNvSpPr>
          <p:nvPr/>
        </p:nvSpPr>
        <p:spPr bwMode="auto">
          <a:xfrm>
            <a:off x="4976813" y="1541463"/>
            <a:ext cx="2963862" cy="941796"/>
          </a:xfrm>
          <a:prstGeom prst="rect">
            <a:avLst/>
          </a:prstGeom>
          <a:noFill/>
          <a:ln w="9525">
            <a:noFill/>
            <a:miter lim="800000"/>
            <a:headEnd/>
            <a:tailEnd/>
          </a:ln>
        </p:spPr>
        <p:txBody>
          <a:bodyPr wrap="square" lIns="0" tIns="0" rIns="0" bIns="0">
            <a:spAutoFit/>
          </a:bodyPr>
          <a:lstStyle/>
          <a:p>
            <a:pPr algn="l">
              <a:lnSpc>
                <a:spcPct val="85000"/>
              </a:lnSpc>
            </a:pPr>
            <a:r>
              <a:rPr lang="en-US" altLang="el-GR" sz="2400" b="1" dirty="0">
                <a:solidFill>
                  <a:srgbClr val="006C87"/>
                </a:solidFill>
                <a:latin typeface="Roboto Bk" pitchFamily="2" charset="0"/>
                <a:ea typeface="Roboto Bk" pitchFamily="2" charset="0"/>
                <a:cs typeface="Roboto Slab" pitchFamily="2" charset="0"/>
              </a:rPr>
              <a:t>Thank you </a:t>
            </a:r>
            <a:br>
              <a:rPr lang="en-US" altLang="el-GR" sz="2400" b="1" dirty="0">
                <a:solidFill>
                  <a:srgbClr val="006C87"/>
                </a:solidFill>
                <a:latin typeface="Roboto Bk" pitchFamily="2" charset="0"/>
                <a:ea typeface="Roboto Bk" pitchFamily="2" charset="0"/>
                <a:cs typeface="Roboto Slab" pitchFamily="2" charset="0"/>
              </a:rPr>
            </a:br>
            <a:r>
              <a:rPr lang="en-US" altLang="el-GR" sz="2400" b="1" dirty="0">
                <a:solidFill>
                  <a:srgbClr val="006C87"/>
                </a:solidFill>
                <a:latin typeface="Roboto Bk" pitchFamily="2" charset="0"/>
                <a:ea typeface="Roboto Bk" pitchFamily="2" charset="0"/>
                <a:cs typeface="Roboto Slab" pitchFamily="2" charset="0"/>
              </a:rPr>
              <a:t>for your attention</a:t>
            </a:r>
            <a:r>
              <a:rPr lang="en-US" altLang="el-GR" sz="2400" b="1" dirty="0" smtClean="0">
                <a:solidFill>
                  <a:srgbClr val="006C87"/>
                </a:solidFill>
                <a:latin typeface="Roboto Bk" pitchFamily="2" charset="0"/>
                <a:ea typeface="Roboto Bk" pitchFamily="2" charset="0"/>
                <a:cs typeface="Roboto Slab" pitchFamily="2" charset="0"/>
              </a:rPr>
              <a:t>!</a:t>
            </a:r>
          </a:p>
          <a:p>
            <a:pPr algn="l">
              <a:lnSpc>
                <a:spcPct val="85000"/>
              </a:lnSpc>
            </a:pPr>
            <a:r>
              <a:rPr lang="en-US" altLang="el-GR" sz="2400" b="1" noProof="1" smtClean="0">
                <a:solidFill>
                  <a:srgbClr val="006C87"/>
                </a:solidFill>
                <a:latin typeface="Roboto Bk" pitchFamily="2" charset="0"/>
                <a:ea typeface="Roboto Bk" pitchFamily="2" charset="0"/>
                <a:cs typeface="Roboto Slab" pitchFamily="2" charset="0"/>
              </a:rPr>
              <a:t>Comments, Questions, Debate</a:t>
            </a:r>
            <a:endParaRPr lang="en-US" altLang="el-GR" sz="2400" b="1" noProof="1">
              <a:solidFill>
                <a:srgbClr val="006C87"/>
              </a:solidFill>
              <a:latin typeface="Roboto Bk" pitchFamily="2" charset="0"/>
              <a:ea typeface="Roboto Bk" pitchFamily="2" charset="0"/>
              <a:cs typeface="Roboto Slab" pitchFamily="2" charset="0"/>
            </a:endParaRPr>
          </a:p>
        </p:txBody>
      </p:sp>
      <p:sp>
        <p:nvSpPr>
          <p:cNvPr id="15364" name="Titel 1"/>
          <p:cNvSpPr>
            <a:spLocks/>
          </p:cNvSpPr>
          <p:nvPr/>
        </p:nvSpPr>
        <p:spPr bwMode="auto">
          <a:xfrm>
            <a:off x="385763" y="2720975"/>
            <a:ext cx="3670300" cy="369332"/>
          </a:xfrm>
          <a:prstGeom prst="rect">
            <a:avLst/>
          </a:prstGeom>
          <a:noFill/>
          <a:ln w="9525">
            <a:noFill/>
            <a:miter lim="800000"/>
            <a:headEnd/>
            <a:tailEnd/>
          </a:ln>
        </p:spPr>
        <p:txBody>
          <a:bodyPr lIns="0" tIns="0" rIns="0" bIns="0">
            <a:spAutoFit/>
          </a:bodyPr>
          <a:lstStyle/>
          <a:p>
            <a:pPr algn="l"/>
            <a:r>
              <a:rPr lang="en-US" altLang="el-GR" sz="1200" b="1" noProof="1">
                <a:solidFill>
                  <a:srgbClr val="000000"/>
                </a:solidFill>
                <a:latin typeface="Roboto" pitchFamily="2" charset="0"/>
                <a:ea typeface="Roboto" pitchFamily="2" charset="0"/>
                <a:cs typeface="Roboto Slab" pitchFamily="2" charset="0"/>
              </a:rPr>
              <a:t>BO-ECLI</a:t>
            </a:r>
          </a:p>
          <a:p>
            <a:pPr algn="l"/>
            <a:r>
              <a:rPr lang="en-US" altLang="el-GR" sz="1200" noProof="1">
                <a:solidFill>
                  <a:srgbClr val="000000"/>
                </a:solidFill>
                <a:latin typeface="Roboto" pitchFamily="2" charset="0"/>
                <a:ea typeface="Roboto" pitchFamily="2" charset="0"/>
                <a:cs typeface="Roboto Slab" pitchFamily="2" charset="0"/>
              </a:rPr>
              <a:t>www.bo-ecli.eu  |  info@bo-ecli.eu</a:t>
            </a:r>
          </a:p>
        </p:txBody>
      </p:sp>
      <p:pic>
        <p:nvPicPr>
          <p:cNvPr id="15365" name="Picture 27"/>
          <p:cNvPicPr>
            <a:picLocks noChangeAspect="1" noChangeArrowheads="1"/>
          </p:cNvPicPr>
          <p:nvPr/>
        </p:nvPicPr>
        <p:blipFill>
          <a:blip r:embed="rId4" cstate="print"/>
          <a:srcRect/>
          <a:stretch>
            <a:fillRect/>
          </a:stretch>
        </p:blipFill>
        <p:spPr bwMode="auto">
          <a:xfrm>
            <a:off x="385763" y="965200"/>
            <a:ext cx="2566987" cy="1381125"/>
          </a:xfrm>
          <a:prstGeom prst="rect">
            <a:avLst/>
          </a:prstGeom>
          <a:noFill/>
          <a:ln w="9525">
            <a:noFill/>
            <a:miter lim="800000"/>
            <a:headEnd/>
            <a:tailEnd/>
          </a:ln>
        </p:spPr>
      </p:pic>
      <p:grpSp>
        <p:nvGrpSpPr>
          <p:cNvPr id="15366" name="Group 11"/>
          <p:cNvGrpSpPr>
            <a:grpSpLocks/>
          </p:cNvGrpSpPr>
          <p:nvPr/>
        </p:nvGrpSpPr>
        <p:grpSpPr bwMode="auto">
          <a:xfrm>
            <a:off x="6002338" y="4291013"/>
            <a:ext cx="2794000" cy="520700"/>
            <a:chOff x="5924915" y="1445722"/>
            <a:chExt cx="3177237" cy="590169"/>
          </a:xfrm>
        </p:grpSpPr>
        <p:pic>
          <p:nvPicPr>
            <p:cNvPr id="15367" name="Picture 12"/>
            <p:cNvPicPr>
              <a:picLocks noChangeAspect="1"/>
            </p:cNvPicPr>
            <p:nvPr/>
          </p:nvPicPr>
          <p:blipFill>
            <a:blip r:embed="rId5" cstate="print"/>
            <a:srcRect/>
            <a:stretch>
              <a:fillRect/>
            </a:stretch>
          </p:blipFill>
          <p:spPr bwMode="auto">
            <a:xfrm>
              <a:off x="8270332" y="1445722"/>
              <a:ext cx="831820" cy="565150"/>
            </a:xfrm>
            <a:prstGeom prst="rect">
              <a:avLst/>
            </a:prstGeom>
            <a:noFill/>
            <a:ln w="9525">
              <a:noFill/>
              <a:miter lim="800000"/>
              <a:headEnd/>
              <a:tailEnd/>
            </a:ln>
          </p:spPr>
        </p:pic>
        <p:sp>
          <p:nvSpPr>
            <p:cNvPr id="21" name="Titel 1"/>
            <p:cNvSpPr>
              <a:spLocks/>
            </p:cNvSpPr>
            <p:nvPr/>
          </p:nvSpPr>
          <p:spPr bwMode="auto">
            <a:xfrm>
              <a:off x="5924915" y="1636447"/>
              <a:ext cx="2204208" cy="399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defRPr/>
              </a:pPr>
              <a:r>
                <a:rPr lang="en-US" altLang="el-GR" sz="1100" dirty="0">
                  <a:solidFill>
                    <a:srgbClr val="006C87"/>
                  </a:solidFill>
                  <a:latin typeface="Arial"/>
                  <a:ea typeface="Roboto" pitchFamily="2" charset="0"/>
                  <a:cs typeface="Roboto" pitchFamily="2" charset="0"/>
                </a:rPr>
                <a:t>This project is co-funded by </a:t>
              </a:r>
            </a:p>
            <a:p>
              <a:pPr algn="r" eaLnBrk="1" hangingPunct="1">
                <a:spcBef>
                  <a:spcPct val="0"/>
                </a:spcBef>
                <a:buFontTx/>
                <a:buNone/>
                <a:defRPr/>
              </a:pPr>
              <a:r>
                <a:rPr lang="en-US" altLang="el-GR" sz="1100" dirty="0">
                  <a:solidFill>
                    <a:srgbClr val="006C87"/>
                  </a:solidFill>
                  <a:latin typeface="Arial"/>
                  <a:ea typeface="Roboto" pitchFamily="2" charset="0"/>
                  <a:cs typeface="Roboto" pitchFamily="2" charset="0"/>
                </a:rPr>
                <a:t>the European Union </a:t>
              </a:r>
              <a:endParaRPr lang="en-US" altLang="el-GR" sz="1100" noProof="1">
                <a:solidFill>
                  <a:srgbClr val="006C87"/>
                </a:solidFill>
                <a:latin typeface="Arial"/>
                <a:ea typeface="Roboto" pitchFamily="2" charset="0"/>
                <a:cs typeface="Roboto" pitchFamily="2" charset="0"/>
              </a:endParaRPr>
            </a:p>
          </p:txBody>
        </p:sp>
      </p:grpSp>
      <p:sp>
        <p:nvSpPr>
          <p:cNvPr id="9" name="Rechthoek 8"/>
          <p:cNvSpPr/>
          <p:nvPr/>
        </p:nvSpPr>
        <p:spPr>
          <a:xfrm>
            <a:off x="126609" y="4501230"/>
            <a:ext cx="4572000" cy="646331"/>
          </a:xfrm>
          <a:prstGeom prst="rect">
            <a:avLst/>
          </a:prstGeom>
        </p:spPr>
        <p:txBody>
          <a:bodyPr>
            <a:spAutoFit/>
          </a:bodyPr>
          <a:ls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900">
                <a:solidFill>
                  <a:srgbClr val="000000"/>
                </a:solidFill>
              </a:rPr>
              <a:t>This presentation has been produced with the financial support of the Justice Programme of the European Union. The contents of this publication are the sole responsibility of the partners of the BO-ECLI project and can in no way be taken to reflect the views of the European Commission.</a:t>
            </a:r>
            <a:endParaRPr lang="nl-NL" sz="900">
              <a:solidFill>
                <a:srgbClr val="000000"/>
              </a:solidFill>
            </a:endParaRPr>
          </a:p>
        </p:txBody>
      </p:sp>
      <p:pic>
        <p:nvPicPr>
          <p:cNvPr id="2" name="Afbeelding 1"/>
          <p:cNvPicPr>
            <a:picLocks noChangeAspect="1"/>
          </p:cNvPicPr>
          <p:nvPr/>
        </p:nvPicPr>
        <p:blipFill>
          <a:blip r:embed="rId6"/>
          <a:stretch>
            <a:fillRect/>
          </a:stretch>
        </p:blipFill>
        <p:spPr>
          <a:xfrm>
            <a:off x="3920596" y="2924107"/>
            <a:ext cx="2477211" cy="1308578"/>
          </a:xfrm>
          <a:prstGeom prst="rect">
            <a:avLst/>
          </a:prstGeom>
        </p:spPr>
      </p:pic>
      <p:pic>
        <p:nvPicPr>
          <p:cNvPr id="3" name="Picture 2"/>
          <p:cNvPicPr>
            <a:picLocks noChangeAspect="1"/>
          </p:cNvPicPr>
          <p:nvPr/>
        </p:nvPicPr>
        <p:blipFill>
          <a:blip r:embed="rId7"/>
          <a:stretch>
            <a:fillRect/>
          </a:stretch>
        </p:blipFill>
        <p:spPr>
          <a:xfrm>
            <a:off x="1861571" y="3346450"/>
            <a:ext cx="1495238" cy="885714"/>
          </a:xfrm>
          <a:prstGeom prst="rect">
            <a:avLst/>
          </a:prstGeom>
        </p:spPr>
      </p:pic>
    </p:spTree>
    <p:extLst>
      <p:ext uri="{BB962C8B-B14F-4D97-AF65-F5344CB8AC3E}">
        <p14:creationId xmlns:p14="http://schemas.microsoft.com/office/powerpoint/2010/main" val="932165014"/>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sz="3600" dirty="0" smtClean="0"/>
              <a:t>Evolution of a success as an Extension: ECLI 2.0</a:t>
            </a:r>
            <a:endParaRPr lang="en-GB" sz="3600" dirty="0"/>
          </a:p>
        </p:txBody>
      </p:sp>
      <p:sp>
        <p:nvSpPr>
          <p:cNvPr id="3" name="Segnaposto contenuto 2"/>
          <p:cNvSpPr>
            <a:spLocks noGrp="1"/>
          </p:cNvSpPr>
          <p:nvPr>
            <p:ph idx="1"/>
          </p:nvPr>
        </p:nvSpPr>
        <p:spPr>
          <a:xfrm>
            <a:off x="4541520" y="1200150"/>
            <a:ext cx="4145280" cy="3394075"/>
          </a:xfrm>
        </p:spPr>
        <p:txBody>
          <a:bodyPr/>
          <a:lstStyle/>
          <a:p>
            <a:endParaRPr lang="it-IT" dirty="0"/>
          </a:p>
        </p:txBody>
      </p:sp>
      <p:sp>
        <p:nvSpPr>
          <p:cNvPr id="4" name="Segnaposto numero diapositiva 3"/>
          <p:cNvSpPr>
            <a:spLocks noGrp="1"/>
          </p:cNvSpPr>
          <p:nvPr>
            <p:ph type="sldNum" sz="quarter" idx="12"/>
          </p:nvPr>
        </p:nvSpPr>
        <p:spPr/>
        <p:txBody>
          <a:bodyPr/>
          <a:lstStyle/>
          <a:p>
            <a:pPr>
              <a:defRPr/>
            </a:pPr>
            <a:fld id="{D2782EA7-AA4F-4619-9FDC-1D55660DB7E1}" type="slidenum">
              <a:rPr lang="en-US" altLang="el-GR" smtClean="0"/>
              <a:pPr>
                <a:defRPr/>
              </a:pPr>
              <a:t>3</a:t>
            </a:fld>
            <a:endParaRPr lang="en-US" altLang="el-GR"/>
          </a:p>
        </p:txBody>
      </p:sp>
      <p:pic>
        <p:nvPicPr>
          <p:cNvPr id="1026" name="Picture 2" descr="Mobile phones evolu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55167"/>
            <a:ext cx="2964180" cy="153598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isultati immagini per add on">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91916" y="1190706"/>
            <a:ext cx="2124424" cy="2148205"/>
          </a:xfrm>
          <a:prstGeom prst="rect">
            <a:avLst/>
          </a:prstGeom>
          <a:noFill/>
          <a:extLst>
            <a:ext uri="{909E8E84-426E-40DD-AFC4-6F175D3DCCD1}">
              <a14:hiddenFill xmlns:a14="http://schemas.microsoft.com/office/drawing/2010/main">
                <a:solidFill>
                  <a:srgbClr val="FFFFFF"/>
                </a:solidFill>
              </a14:hiddenFill>
            </a:ext>
          </a:extLst>
        </p:spPr>
      </p:pic>
      <p:sp>
        <p:nvSpPr>
          <p:cNvPr id="5" name="CasellaDiTesto 4"/>
          <p:cNvSpPr txBox="1"/>
          <p:nvPr/>
        </p:nvSpPr>
        <p:spPr>
          <a:xfrm>
            <a:off x="6860030" y="2423160"/>
            <a:ext cx="1196161" cy="400110"/>
          </a:xfrm>
          <a:prstGeom prst="rect">
            <a:avLst/>
          </a:prstGeom>
          <a:noFill/>
        </p:spPr>
        <p:txBody>
          <a:bodyPr wrap="none" rtlCol="0">
            <a:spAutoFit/>
          </a:bodyPr>
          <a:lstStyle/>
          <a:p>
            <a:r>
              <a:rPr lang="it-IT" sz="2000" b="1" dirty="0" smtClean="0">
                <a:solidFill>
                  <a:schemeClr val="tx2"/>
                </a:solidFill>
              </a:rPr>
              <a:t>ECLI 1.0</a:t>
            </a:r>
            <a:endParaRPr lang="it-IT" sz="2000" b="1" dirty="0">
              <a:solidFill>
                <a:schemeClr val="tx2"/>
              </a:solidFill>
            </a:endParaRPr>
          </a:p>
        </p:txBody>
      </p:sp>
      <p:sp>
        <p:nvSpPr>
          <p:cNvPr id="9" name="CasellaDiTesto 8"/>
          <p:cNvSpPr txBox="1"/>
          <p:nvPr/>
        </p:nvSpPr>
        <p:spPr>
          <a:xfrm>
            <a:off x="7203618" y="1323945"/>
            <a:ext cx="1196161" cy="400110"/>
          </a:xfrm>
          <a:prstGeom prst="rect">
            <a:avLst/>
          </a:prstGeom>
          <a:noFill/>
        </p:spPr>
        <p:txBody>
          <a:bodyPr wrap="none" rtlCol="0">
            <a:spAutoFit/>
          </a:bodyPr>
          <a:lstStyle/>
          <a:p>
            <a:r>
              <a:rPr lang="it-IT" sz="2000" b="1" dirty="0" smtClean="0">
                <a:solidFill>
                  <a:srgbClr val="0000CC"/>
                </a:solidFill>
              </a:rPr>
              <a:t>ECLI 2.0</a:t>
            </a:r>
            <a:endParaRPr lang="it-IT" sz="2000" b="1" dirty="0">
              <a:solidFill>
                <a:srgbClr val="0000CC"/>
              </a:solidFill>
            </a:endParaRPr>
          </a:p>
        </p:txBody>
      </p:sp>
      <p:pic>
        <p:nvPicPr>
          <p:cNvPr id="1031"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10838" y="1200150"/>
            <a:ext cx="3949192" cy="36450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022206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Scenario 1</a:t>
            </a:r>
            <a:endParaRPr lang="it-IT" dirty="0"/>
          </a:p>
        </p:txBody>
      </p:sp>
      <p:sp>
        <p:nvSpPr>
          <p:cNvPr id="3" name="Segnaposto contenuto 2"/>
          <p:cNvSpPr>
            <a:spLocks noGrp="1"/>
          </p:cNvSpPr>
          <p:nvPr>
            <p:ph idx="1"/>
          </p:nvPr>
        </p:nvSpPr>
        <p:spPr>
          <a:xfrm>
            <a:off x="1752600" y="1146810"/>
            <a:ext cx="6934200" cy="3394075"/>
          </a:xfrm>
        </p:spPr>
        <p:txBody>
          <a:bodyPr/>
          <a:lstStyle/>
          <a:p>
            <a:r>
              <a:rPr lang="en-GB" sz="2000" dirty="0" smtClean="0"/>
              <a:t>An Italian judge wants to refer to a judgment of the Court of Justice of the European Union —CJEU, but only to the version in Italian because this is the only language eligible for Italian courts.</a:t>
            </a:r>
          </a:p>
          <a:p>
            <a:r>
              <a:rPr lang="en-GB" sz="2000" dirty="0" smtClean="0"/>
              <a:t>ECLI 1.0 does not allow to refer to an individual version of a judgment in a given language.</a:t>
            </a:r>
            <a:endParaRPr lang="en-GB" sz="2000" dirty="0"/>
          </a:p>
        </p:txBody>
      </p:sp>
      <p:sp>
        <p:nvSpPr>
          <p:cNvPr id="4" name="Segnaposto numero diapositiva 3"/>
          <p:cNvSpPr>
            <a:spLocks noGrp="1"/>
          </p:cNvSpPr>
          <p:nvPr>
            <p:ph type="sldNum" sz="quarter" idx="12"/>
          </p:nvPr>
        </p:nvSpPr>
        <p:spPr>
          <a:xfrm>
            <a:off x="6530340" y="4684713"/>
            <a:ext cx="2133600" cy="357187"/>
          </a:xfrm>
        </p:spPr>
        <p:txBody>
          <a:bodyPr/>
          <a:lstStyle/>
          <a:p>
            <a:pPr>
              <a:defRPr/>
            </a:pPr>
            <a:fld id="{D2782EA7-AA4F-4619-9FDC-1D55660DB7E1}" type="slidenum">
              <a:rPr lang="en-US" altLang="el-GR" smtClean="0"/>
              <a:pPr>
                <a:defRPr/>
              </a:pPr>
              <a:t>4</a:t>
            </a:fld>
            <a:endParaRPr lang="en-US" altLang="el-GR"/>
          </a:p>
        </p:txBody>
      </p:sp>
      <p:pic>
        <p:nvPicPr>
          <p:cNvPr id="2052" name="Picture 4"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79769" y="3389312"/>
            <a:ext cx="525708" cy="1278573"/>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6" descr="Risultati immagini per icons documents yellow">
            <a:hlinkClick r:id="rId4"/>
          </p:cNvPr>
          <p:cNvSpPr>
            <a:spLocks noChangeAspect="1" noChangeArrowheads="1"/>
          </p:cNvSpPr>
          <p:nvPr/>
        </p:nvSpPr>
        <p:spPr bwMode="auto">
          <a:xfrm>
            <a:off x="38100" y="-2338388"/>
            <a:ext cx="4876800" cy="4876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 name="AutoShape 10" descr="Risultati immagini per icons documents white">
            <a:hlinkClick r:id="rId5"/>
          </p:cNvPr>
          <p:cNvSpPr>
            <a:spLocks noChangeAspect="1" noChangeArrowheads="1"/>
          </p:cNvSpPr>
          <p:nvPr/>
        </p:nvSpPr>
        <p:spPr bwMode="auto">
          <a:xfrm>
            <a:off x="38100" y="-1165225"/>
            <a:ext cx="2438400" cy="2438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 name="AutoShape 12" descr="Risultati immagini per icons documents white">
            <a:hlinkClick r:id="rId5"/>
          </p:cNvPr>
          <p:cNvSpPr>
            <a:spLocks noChangeAspect="1" noChangeArrowheads="1"/>
          </p:cNvSpPr>
          <p:nvPr/>
        </p:nvSpPr>
        <p:spPr bwMode="auto">
          <a:xfrm>
            <a:off x="190500" y="-1012825"/>
            <a:ext cx="2438400" cy="2438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pic>
        <p:nvPicPr>
          <p:cNvPr id="2062" name="Picture 14" descr="Risultati immagini per icons documents white">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619749" y="3183574"/>
            <a:ext cx="678179" cy="67817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4" descr="Risultati immagini per icons documents white">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67120" y="3183573"/>
            <a:ext cx="678179" cy="67817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4" descr="Risultati immagini per icons documents white">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69480" y="3204846"/>
            <a:ext cx="678179" cy="67817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4" descr="Risultati immagini per icons documents white">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40980" y="3198812"/>
            <a:ext cx="678179" cy="678179"/>
          </a:xfrm>
          <a:prstGeom prst="rect">
            <a:avLst/>
          </a:prstGeom>
          <a:noFill/>
          <a:extLst>
            <a:ext uri="{909E8E84-426E-40DD-AFC4-6F175D3DCCD1}">
              <a14:hiddenFill xmlns:a14="http://schemas.microsoft.com/office/drawing/2010/main">
                <a:solidFill>
                  <a:srgbClr val="FFFFFF"/>
                </a:solidFill>
              </a14:hiddenFill>
            </a:ext>
          </a:extLst>
        </p:spPr>
      </p:pic>
      <p:sp>
        <p:nvSpPr>
          <p:cNvPr id="8" name="Rettangolo 7"/>
          <p:cNvSpPr/>
          <p:nvPr/>
        </p:nvSpPr>
        <p:spPr>
          <a:xfrm>
            <a:off x="3166998" y="3389312"/>
            <a:ext cx="2403222" cy="369332"/>
          </a:xfrm>
          <a:prstGeom prst="rect">
            <a:avLst/>
          </a:prstGeom>
        </p:spPr>
        <p:txBody>
          <a:bodyPr wrap="none">
            <a:spAutoFit/>
          </a:bodyPr>
          <a:lstStyle/>
          <a:p>
            <a:r>
              <a:rPr lang="it-IT" b="1" dirty="0">
                <a:solidFill>
                  <a:srgbClr val="0070C0"/>
                </a:solidFill>
              </a:rPr>
              <a:t>ECLI:EU:C:2014:317</a:t>
            </a:r>
          </a:p>
        </p:txBody>
      </p:sp>
      <p:sp>
        <p:nvSpPr>
          <p:cNvPr id="16" name="Rettangolo 15"/>
          <p:cNvSpPr/>
          <p:nvPr/>
        </p:nvSpPr>
        <p:spPr>
          <a:xfrm>
            <a:off x="3122280" y="4162504"/>
            <a:ext cx="2988960" cy="646331"/>
          </a:xfrm>
          <a:prstGeom prst="rect">
            <a:avLst/>
          </a:prstGeom>
        </p:spPr>
        <p:txBody>
          <a:bodyPr wrap="none">
            <a:spAutoFit/>
          </a:bodyPr>
          <a:lstStyle/>
          <a:p>
            <a:r>
              <a:rPr lang="it-IT" b="1" dirty="0" smtClean="0">
                <a:solidFill>
                  <a:srgbClr val="418008"/>
                </a:solidFill>
              </a:rPr>
              <a:t>ECLI:EU:C:2014:317</a:t>
            </a:r>
            <a:r>
              <a:rPr lang="it-IT" b="1" dirty="0" smtClean="0">
                <a:solidFill>
                  <a:srgbClr val="C00000"/>
                </a:solidFill>
              </a:rPr>
              <a:t>(:ITA)</a:t>
            </a:r>
            <a:endParaRPr lang="it-IT" b="1" dirty="0">
              <a:solidFill>
                <a:srgbClr val="C00000"/>
              </a:solidFill>
            </a:endParaRPr>
          </a:p>
          <a:p>
            <a:endParaRPr lang="it-IT" dirty="0"/>
          </a:p>
        </p:txBody>
      </p:sp>
      <p:cxnSp>
        <p:nvCxnSpPr>
          <p:cNvPr id="15" name="Connettore 7 14"/>
          <p:cNvCxnSpPr/>
          <p:nvPr/>
        </p:nvCxnSpPr>
        <p:spPr bwMode="auto">
          <a:xfrm>
            <a:off x="2628900" y="4244340"/>
            <a:ext cx="602218" cy="120664"/>
          </a:xfrm>
          <a:prstGeom prst="curvedConnector3">
            <a:avLst>
              <a:gd name="adj1" fmla="val 50000"/>
            </a:avLst>
          </a:prstGeom>
          <a:solidFill>
            <a:schemeClr val="accent1"/>
          </a:solidFill>
          <a:ln w="38100" cap="flat" cmpd="sng" algn="ctr">
            <a:solidFill>
              <a:srgbClr val="418008"/>
            </a:solidFill>
            <a:prstDash val="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Connettore 7 24"/>
          <p:cNvCxnSpPr>
            <a:endCxn id="8" idx="1"/>
          </p:cNvCxnSpPr>
          <p:nvPr/>
        </p:nvCxnSpPr>
        <p:spPr bwMode="auto">
          <a:xfrm flipV="1">
            <a:off x="2628900" y="3573978"/>
            <a:ext cx="538098" cy="226020"/>
          </a:xfrm>
          <a:prstGeom prst="curvedConnector3">
            <a:avLst>
              <a:gd name="adj1" fmla="val 50000"/>
            </a:avLst>
          </a:prstGeom>
          <a:solidFill>
            <a:schemeClr val="accent1"/>
          </a:solidFill>
          <a:ln w="38100" cap="flat" cmpd="sng" algn="ctr">
            <a:solidFill>
              <a:srgbClr val="006C87"/>
            </a:solidFill>
            <a:prstDash val="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Connettore 7 27"/>
          <p:cNvCxnSpPr/>
          <p:nvPr/>
        </p:nvCxnSpPr>
        <p:spPr bwMode="auto">
          <a:xfrm flipV="1">
            <a:off x="6111240" y="4341813"/>
            <a:ext cx="645160" cy="23191"/>
          </a:xfrm>
          <a:prstGeom prst="curvedConnector3">
            <a:avLst>
              <a:gd name="adj1" fmla="val 50000"/>
            </a:avLst>
          </a:prstGeom>
          <a:solidFill>
            <a:schemeClr val="accent1"/>
          </a:solidFill>
          <a:ln w="38100" cap="flat" cmpd="sng" algn="ctr">
            <a:solidFill>
              <a:srgbClr val="006C87"/>
            </a:solidFill>
            <a:prstDash val="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CasellaDiTesto 9"/>
          <p:cNvSpPr txBox="1"/>
          <p:nvPr/>
        </p:nvSpPr>
        <p:spPr>
          <a:xfrm rot="19513656">
            <a:off x="2534550" y="3389312"/>
            <a:ext cx="505267" cy="369332"/>
          </a:xfrm>
          <a:prstGeom prst="rect">
            <a:avLst/>
          </a:prstGeom>
          <a:noFill/>
        </p:spPr>
        <p:txBody>
          <a:bodyPr wrap="none" rtlCol="0">
            <a:spAutoFit/>
          </a:bodyPr>
          <a:lstStyle/>
          <a:p>
            <a:r>
              <a:rPr lang="it-IT" b="1" dirty="0" smtClean="0">
                <a:solidFill>
                  <a:srgbClr val="0070C0"/>
                </a:solidFill>
              </a:rPr>
              <a:t>1.0</a:t>
            </a:r>
          </a:p>
        </p:txBody>
      </p:sp>
      <p:sp>
        <p:nvSpPr>
          <p:cNvPr id="22" name="CasellaDiTesto 21"/>
          <p:cNvSpPr txBox="1"/>
          <p:nvPr/>
        </p:nvSpPr>
        <p:spPr>
          <a:xfrm rot="1211107">
            <a:off x="2674250" y="3948112"/>
            <a:ext cx="505267" cy="369332"/>
          </a:xfrm>
          <a:prstGeom prst="rect">
            <a:avLst/>
          </a:prstGeom>
          <a:noFill/>
        </p:spPr>
        <p:txBody>
          <a:bodyPr wrap="none" rtlCol="0">
            <a:spAutoFit/>
          </a:bodyPr>
          <a:lstStyle/>
          <a:p>
            <a:r>
              <a:rPr lang="it-IT" b="1" dirty="0">
                <a:solidFill>
                  <a:srgbClr val="418008"/>
                </a:solidFill>
              </a:rPr>
              <a:t>2</a:t>
            </a:r>
            <a:r>
              <a:rPr lang="it-IT" b="1" smtClean="0">
                <a:solidFill>
                  <a:srgbClr val="418008"/>
                </a:solidFill>
              </a:rPr>
              <a:t>.0</a:t>
            </a:r>
            <a:endParaRPr lang="it-IT" b="1" dirty="0" smtClean="0">
              <a:solidFill>
                <a:srgbClr val="418008"/>
              </a:solidFill>
            </a:endParaRPr>
          </a:p>
        </p:txBody>
      </p:sp>
      <p:pic>
        <p:nvPicPr>
          <p:cNvPr id="24" name="Picture 4" descr="Risultati immagini per icons of document">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709409" y="3198812"/>
            <a:ext cx="690247" cy="690247"/>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Risultati immagini per icons of document">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722109" y="3973512"/>
            <a:ext cx="690247" cy="6902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73581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Scenario 2</a:t>
            </a:r>
            <a:endParaRPr lang="it-IT" dirty="0"/>
          </a:p>
        </p:txBody>
      </p:sp>
      <p:sp>
        <p:nvSpPr>
          <p:cNvPr id="3" name="Segnaposto contenuto 2"/>
          <p:cNvSpPr>
            <a:spLocks noGrp="1"/>
          </p:cNvSpPr>
          <p:nvPr>
            <p:ph idx="1"/>
          </p:nvPr>
        </p:nvSpPr>
        <p:spPr>
          <a:xfrm>
            <a:off x="1752600" y="1052195"/>
            <a:ext cx="6934200" cy="3394075"/>
          </a:xfrm>
        </p:spPr>
        <p:txBody>
          <a:bodyPr/>
          <a:lstStyle/>
          <a:p>
            <a:r>
              <a:rPr lang="en-GB" sz="2000" dirty="0" smtClean="0"/>
              <a:t>A publishing house creates its own special anonymized collection of heterogeneous judgments, with editorial footnotes.</a:t>
            </a:r>
          </a:p>
          <a:p>
            <a:r>
              <a:rPr lang="en-GB" sz="2000" dirty="0" smtClean="0"/>
              <a:t>Scholars want to cite not just the judgment, but the judgement as published by the publishing house.</a:t>
            </a:r>
          </a:p>
          <a:p>
            <a:r>
              <a:rPr lang="en-GB" sz="2000" dirty="0" smtClean="0"/>
              <a:t>ECLI 1.0 does not allow to distinguish the original version from edited version </a:t>
            </a:r>
            <a:endParaRPr lang="en-GB" sz="2000" dirty="0"/>
          </a:p>
        </p:txBody>
      </p:sp>
      <p:sp>
        <p:nvSpPr>
          <p:cNvPr id="4" name="Segnaposto numero diapositiva 3"/>
          <p:cNvSpPr>
            <a:spLocks noGrp="1"/>
          </p:cNvSpPr>
          <p:nvPr>
            <p:ph type="sldNum" sz="quarter" idx="12"/>
          </p:nvPr>
        </p:nvSpPr>
        <p:spPr/>
        <p:txBody>
          <a:bodyPr/>
          <a:lstStyle/>
          <a:p>
            <a:pPr>
              <a:defRPr/>
            </a:pPr>
            <a:fld id="{D2782EA7-AA4F-4619-9FDC-1D55660DB7E1}" type="slidenum">
              <a:rPr lang="en-US" altLang="el-GR" smtClean="0"/>
              <a:pPr>
                <a:defRPr/>
              </a:pPr>
              <a:t>5</a:t>
            </a:fld>
            <a:endParaRPr lang="en-US" altLang="el-GR"/>
          </a:p>
        </p:txBody>
      </p:sp>
      <p:pic>
        <p:nvPicPr>
          <p:cNvPr id="3074" name="Picture 2" descr="Risultati immagini per company icons">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7000" y="4145992"/>
            <a:ext cx="810894" cy="81089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magine correlata">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52600" y="3516687"/>
            <a:ext cx="466701" cy="113506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isultati immagini per icons of document">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317828" y="4263784"/>
            <a:ext cx="575310" cy="57531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mmagine correlata">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171143" y="3234399"/>
            <a:ext cx="640080" cy="751946"/>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Risultati immagini per icons tribunal">
            <a:hlinkClick r:id="rId10"/>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445442" y="3165768"/>
            <a:ext cx="728152" cy="728152"/>
          </a:xfrm>
          <a:prstGeom prst="rect">
            <a:avLst/>
          </a:prstGeom>
          <a:noFill/>
          <a:extLst>
            <a:ext uri="{909E8E84-426E-40DD-AFC4-6F175D3DCCD1}">
              <a14:hiddenFill xmlns:a14="http://schemas.microsoft.com/office/drawing/2010/main">
                <a:solidFill>
                  <a:srgbClr val="FFFFFF"/>
                </a:solidFill>
              </a14:hiddenFill>
            </a:ext>
          </a:extLst>
        </p:spPr>
      </p:pic>
      <p:sp>
        <p:nvSpPr>
          <p:cNvPr id="30" name="Rettangolo 29"/>
          <p:cNvSpPr/>
          <p:nvPr/>
        </p:nvSpPr>
        <p:spPr>
          <a:xfrm>
            <a:off x="3896471" y="3462908"/>
            <a:ext cx="2403222" cy="369332"/>
          </a:xfrm>
          <a:prstGeom prst="rect">
            <a:avLst/>
          </a:prstGeom>
        </p:spPr>
        <p:txBody>
          <a:bodyPr wrap="none">
            <a:spAutoFit/>
          </a:bodyPr>
          <a:lstStyle/>
          <a:p>
            <a:r>
              <a:rPr lang="it-IT" b="1" dirty="0" smtClean="0">
                <a:solidFill>
                  <a:srgbClr val="0070C0"/>
                </a:solidFill>
              </a:rPr>
              <a:t>ECLI:EU:C:2014:317</a:t>
            </a:r>
          </a:p>
        </p:txBody>
      </p:sp>
      <p:sp>
        <p:nvSpPr>
          <p:cNvPr id="31" name="Rettangolo 30"/>
          <p:cNvSpPr/>
          <p:nvPr/>
        </p:nvSpPr>
        <p:spPr>
          <a:xfrm>
            <a:off x="3287266" y="4244340"/>
            <a:ext cx="3147144" cy="369332"/>
          </a:xfrm>
          <a:prstGeom prst="rect">
            <a:avLst/>
          </a:prstGeom>
        </p:spPr>
        <p:txBody>
          <a:bodyPr wrap="none">
            <a:spAutoFit/>
          </a:bodyPr>
          <a:lstStyle/>
          <a:p>
            <a:r>
              <a:rPr lang="it-IT" b="1" dirty="0" smtClean="0">
                <a:solidFill>
                  <a:srgbClr val="418008"/>
                </a:solidFill>
              </a:rPr>
              <a:t>ECLI:EU:C:2014:317</a:t>
            </a:r>
            <a:r>
              <a:rPr lang="it-IT" b="1" dirty="0" smtClean="0">
                <a:solidFill>
                  <a:srgbClr val="FF0000"/>
                </a:solidFill>
              </a:rPr>
              <a:t>(:KLW)</a:t>
            </a:r>
            <a:endParaRPr lang="it-IT" sz="1600" b="1" dirty="0">
              <a:solidFill>
                <a:srgbClr val="FF0000"/>
              </a:solidFill>
            </a:endParaRPr>
          </a:p>
        </p:txBody>
      </p:sp>
      <p:cxnSp>
        <p:nvCxnSpPr>
          <p:cNvPr id="32" name="Connettore 7 31"/>
          <p:cNvCxnSpPr/>
          <p:nvPr/>
        </p:nvCxnSpPr>
        <p:spPr bwMode="auto">
          <a:xfrm>
            <a:off x="2179320" y="4244340"/>
            <a:ext cx="1192088" cy="184666"/>
          </a:xfrm>
          <a:prstGeom prst="curvedConnector3">
            <a:avLst>
              <a:gd name="adj1" fmla="val 50000"/>
            </a:avLst>
          </a:prstGeom>
          <a:solidFill>
            <a:schemeClr val="accent1"/>
          </a:solidFill>
          <a:ln w="38100" cap="flat" cmpd="sng" algn="ctr">
            <a:solidFill>
              <a:srgbClr val="00B050"/>
            </a:solidFill>
            <a:prstDash val="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Connettore 7 32"/>
          <p:cNvCxnSpPr>
            <a:endCxn id="30" idx="1"/>
          </p:cNvCxnSpPr>
          <p:nvPr/>
        </p:nvCxnSpPr>
        <p:spPr bwMode="auto">
          <a:xfrm flipV="1">
            <a:off x="2308860" y="3647574"/>
            <a:ext cx="1587611" cy="400111"/>
          </a:xfrm>
          <a:prstGeom prst="curvedConnector3">
            <a:avLst>
              <a:gd name="adj1" fmla="val 50000"/>
            </a:avLst>
          </a:prstGeom>
          <a:solidFill>
            <a:schemeClr val="accent1"/>
          </a:solidFill>
          <a:ln w="38100" cap="flat" cmpd="sng" algn="ctr">
            <a:solidFill>
              <a:srgbClr val="0070C0"/>
            </a:solidFill>
            <a:prstDash val="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CasellaDiTesto 13"/>
          <p:cNvSpPr txBox="1"/>
          <p:nvPr/>
        </p:nvSpPr>
        <p:spPr>
          <a:xfrm rot="19513656">
            <a:off x="2710043" y="3579948"/>
            <a:ext cx="505267" cy="369332"/>
          </a:xfrm>
          <a:prstGeom prst="rect">
            <a:avLst/>
          </a:prstGeom>
          <a:noFill/>
        </p:spPr>
        <p:txBody>
          <a:bodyPr wrap="none" rtlCol="0">
            <a:spAutoFit/>
          </a:bodyPr>
          <a:lstStyle/>
          <a:p>
            <a:r>
              <a:rPr lang="it-IT" b="1" dirty="0" smtClean="0">
                <a:solidFill>
                  <a:srgbClr val="0070C0"/>
                </a:solidFill>
              </a:rPr>
              <a:t>1.0</a:t>
            </a:r>
          </a:p>
        </p:txBody>
      </p:sp>
      <p:sp>
        <p:nvSpPr>
          <p:cNvPr id="15" name="CasellaDiTesto 14"/>
          <p:cNvSpPr txBox="1"/>
          <p:nvPr/>
        </p:nvSpPr>
        <p:spPr>
          <a:xfrm rot="1211107">
            <a:off x="2718504" y="4062175"/>
            <a:ext cx="505267" cy="369332"/>
          </a:xfrm>
          <a:prstGeom prst="rect">
            <a:avLst/>
          </a:prstGeom>
          <a:noFill/>
        </p:spPr>
        <p:txBody>
          <a:bodyPr wrap="none" rtlCol="0">
            <a:spAutoFit/>
          </a:bodyPr>
          <a:lstStyle/>
          <a:p>
            <a:r>
              <a:rPr lang="it-IT" b="1" dirty="0">
                <a:solidFill>
                  <a:srgbClr val="418008"/>
                </a:solidFill>
              </a:rPr>
              <a:t>2</a:t>
            </a:r>
            <a:r>
              <a:rPr lang="it-IT" b="1" dirty="0" smtClean="0">
                <a:solidFill>
                  <a:srgbClr val="418008"/>
                </a:solidFill>
              </a:rPr>
              <a:t>.0</a:t>
            </a:r>
          </a:p>
        </p:txBody>
      </p:sp>
    </p:spTree>
    <p:extLst>
      <p:ext uri="{BB962C8B-B14F-4D97-AF65-F5344CB8AC3E}">
        <p14:creationId xmlns:p14="http://schemas.microsoft.com/office/powerpoint/2010/main" val="17172552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Scenario 3</a:t>
            </a:r>
            <a:endParaRPr lang="it-IT" dirty="0"/>
          </a:p>
        </p:txBody>
      </p:sp>
      <p:sp>
        <p:nvSpPr>
          <p:cNvPr id="3" name="Segnaposto contenuto 2"/>
          <p:cNvSpPr>
            <a:spLocks noGrp="1"/>
          </p:cNvSpPr>
          <p:nvPr>
            <p:ph idx="1"/>
          </p:nvPr>
        </p:nvSpPr>
        <p:spPr>
          <a:xfrm>
            <a:off x="1752600" y="1082675"/>
            <a:ext cx="6934200" cy="3394075"/>
          </a:xfrm>
        </p:spPr>
        <p:txBody>
          <a:bodyPr/>
          <a:lstStyle/>
          <a:p>
            <a:r>
              <a:rPr lang="it-IT" sz="2400" dirty="0" smtClean="0"/>
              <a:t>A </a:t>
            </a:r>
            <a:r>
              <a:rPr lang="it-IT" sz="2400" dirty="0" err="1" smtClean="0"/>
              <a:t>scientific</a:t>
            </a:r>
            <a:r>
              <a:rPr lang="it-IT" sz="2400" dirty="0" smtClean="0"/>
              <a:t> </a:t>
            </a:r>
            <a:r>
              <a:rPr lang="it-IT" sz="2400" dirty="0" err="1" smtClean="0"/>
              <a:t>paper</a:t>
            </a:r>
            <a:r>
              <a:rPr lang="it-IT" sz="2400" dirty="0" smtClean="0"/>
              <a:t> </a:t>
            </a:r>
            <a:r>
              <a:rPr lang="it-IT" sz="2400" dirty="0" err="1" smtClean="0"/>
              <a:t>wants</a:t>
            </a:r>
            <a:r>
              <a:rPr lang="it-IT" sz="2400" dirty="0" smtClean="0"/>
              <a:t> to </a:t>
            </a:r>
            <a:r>
              <a:rPr lang="it-IT" sz="2400" dirty="0" err="1" smtClean="0"/>
              <a:t>make</a:t>
            </a:r>
            <a:r>
              <a:rPr lang="it-IT" sz="2400" dirty="0" smtClean="0"/>
              <a:t> a precise </a:t>
            </a:r>
            <a:r>
              <a:rPr lang="it-IT" sz="2400" dirty="0" err="1" smtClean="0"/>
              <a:t>citation</a:t>
            </a:r>
            <a:r>
              <a:rPr lang="it-IT" sz="2400" dirty="0" smtClean="0"/>
              <a:t> to a </a:t>
            </a:r>
            <a:r>
              <a:rPr lang="it-IT" sz="2400" dirty="0" err="1" smtClean="0"/>
              <a:t>specific</a:t>
            </a:r>
            <a:r>
              <a:rPr lang="it-IT" sz="2400" dirty="0" smtClean="0"/>
              <a:t> </a:t>
            </a:r>
            <a:r>
              <a:rPr lang="it-IT" sz="2400" dirty="0" err="1" smtClean="0"/>
              <a:t>paragraph</a:t>
            </a:r>
            <a:r>
              <a:rPr lang="it-IT" sz="2400" dirty="0" smtClean="0"/>
              <a:t> of the </a:t>
            </a:r>
            <a:r>
              <a:rPr lang="it-IT" sz="2400" dirty="0" err="1" smtClean="0"/>
              <a:t>judgment</a:t>
            </a:r>
            <a:r>
              <a:rPr lang="it-IT" sz="2400" dirty="0" smtClean="0"/>
              <a:t> </a:t>
            </a:r>
            <a:r>
              <a:rPr lang="it-IT" sz="2400" dirty="0" err="1" smtClean="0"/>
              <a:t>that</a:t>
            </a:r>
            <a:r>
              <a:rPr lang="it-IT" sz="2400" dirty="0" smtClean="0"/>
              <a:t> </a:t>
            </a:r>
            <a:r>
              <a:rPr lang="it-IT" sz="2400" dirty="0" err="1" smtClean="0"/>
              <a:t>includes</a:t>
            </a:r>
            <a:r>
              <a:rPr lang="it-IT" sz="2400" dirty="0" smtClean="0"/>
              <a:t> a </a:t>
            </a:r>
            <a:r>
              <a:rPr lang="it-IT" sz="2400" dirty="0" err="1" smtClean="0"/>
              <a:t>particular</a:t>
            </a:r>
            <a:r>
              <a:rPr lang="it-IT" sz="2400" dirty="0" smtClean="0"/>
              <a:t> </a:t>
            </a:r>
            <a:r>
              <a:rPr lang="it-IT" sz="2400" dirty="0" err="1" smtClean="0"/>
              <a:t>rule</a:t>
            </a:r>
            <a:r>
              <a:rPr lang="it-IT" sz="2400" dirty="0" smtClean="0"/>
              <a:t> of law, </a:t>
            </a:r>
            <a:r>
              <a:rPr lang="it-IT" sz="2400" dirty="0" err="1" smtClean="0"/>
              <a:t>really</a:t>
            </a:r>
            <a:r>
              <a:rPr lang="it-IT" sz="2400" dirty="0" smtClean="0"/>
              <a:t> </a:t>
            </a:r>
            <a:r>
              <a:rPr lang="it-IT" sz="2400" dirty="0" err="1" smtClean="0"/>
              <a:t>significant</a:t>
            </a:r>
            <a:r>
              <a:rPr lang="it-IT" sz="2400" dirty="0" smtClean="0"/>
              <a:t> for the </a:t>
            </a:r>
            <a:r>
              <a:rPr lang="it-IT" sz="2400" dirty="0" err="1" smtClean="0"/>
              <a:t>legal</a:t>
            </a:r>
            <a:r>
              <a:rPr lang="it-IT" sz="2400" dirty="0" smtClean="0"/>
              <a:t> community. </a:t>
            </a:r>
          </a:p>
          <a:p>
            <a:r>
              <a:rPr lang="it-IT" sz="2400" dirty="0" smtClean="0"/>
              <a:t>ECLI 1.0 </a:t>
            </a:r>
            <a:r>
              <a:rPr lang="it-IT" sz="2400" dirty="0" err="1" smtClean="0"/>
              <a:t>does</a:t>
            </a:r>
            <a:r>
              <a:rPr lang="it-IT" sz="2400" dirty="0" smtClean="0"/>
              <a:t> </a:t>
            </a:r>
            <a:r>
              <a:rPr lang="it-IT" sz="2400" dirty="0" err="1" smtClean="0"/>
              <a:t>not</a:t>
            </a:r>
            <a:r>
              <a:rPr lang="it-IT" sz="2400" dirty="0" smtClean="0"/>
              <a:t> </a:t>
            </a:r>
            <a:r>
              <a:rPr lang="it-IT" sz="2400" dirty="0" err="1" smtClean="0"/>
              <a:t>allow</a:t>
            </a:r>
            <a:r>
              <a:rPr lang="it-IT" sz="2400" dirty="0" smtClean="0"/>
              <a:t> to </a:t>
            </a:r>
            <a:r>
              <a:rPr lang="it-IT" sz="2400" dirty="0" err="1" smtClean="0"/>
              <a:t>refer</a:t>
            </a:r>
            <a:r>
              <a:rPr lang="it-IT" sz="2400" dirty="0" smtClean="0"/>
              <a:t> to </a:t>
            </a:r>
            <a:r>
              <a:rPr lang="it-IT" sz="2400" dirty="0" err="1" smtClean="0"/>
              <a:t>specific</a:t>
            </a:r>
            <a:r>
              <a:rPr lang="it-IT" sz="2400" dirty="0" smtClean="0"/>
              <a:t> </a:t>
            </a:r>
            <a:r>
              <a:rPr lang="it-IT" sz="2400" dirty="0" err="1" smtClean="0"/>
              <a:t>fragment</a:t>
            </a:r>
            <a:r>
              <a:rPr lang="it-IT" sz="2400" dirty="0" smtClean="0"/>
              <a:t> of the </a:t>
            </a:r>
            <a:r>
              <a:rPr lang="it-IT" sz="2400" dirty="0" err="1" smtClean="0"/>
              <a:t>document</a:t>
            </a:r>
            <a:r>
              <a:rPr lang="it-IT" sz="2400" dirty="0" smtClean="0"/>
              <a:t>.</a:t>
            </a:r>
            <a:endParaRPr lang="it-IT" sz="2400" dirty="0"/>
          </a:p>
        </p:txBody>
      </p:sp>
      <p:sp>
        <p:nvSpPr>
          <p:cNvPr id="4" name="Segnaposto numero diapositiva 3"/>
          <p:cNvSpPr>
            <a:spLocks noGrp="1"/>
          </p:cNvSpPr>
          <p:nvPr>
            <p:ph type="sldNum" sz="quarter" idx="12"/>
          </p:nvPr>
        </p:nvSpPr>
        <p:spPr/>
        <p:txBody>
          <a:bodyPr/>
          <a:lstStyle/>
          <a:p>
            <a:pPr>
              <a:defRPr/>
            </a:pPr>
            <a:fld id="{D2782EA7-AA4F-4619-9FDC-1D55660DB7E1}" type="slidenum">
              <a:rPr lang="en-US" altLang="el-GR" smtClean="0"/>
              <a:pPr>
                <a:defRPr/>
              </a:pPr>
              <a:t>6</a:t>
            </a:fld>
            <a:endParaRPr lang="en-US" altLang="el-GR"/>
          </a:p>
        </p:txBody>
      </p:sp>
      <p:pic>
        <p:nvPicPr>
          <p:cNvPr id="6" name="Picture 4"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52600" y="3516687"/>
            <a:ext cx="466701" cy="1135063"/>
          </a:xfrm>
          <a:prstGeom prst="rect">
            <a:avLst/>
          </a:prstGeom>
          <a:noFill/>
          <a:extLst>
            <a:ext uri="{909E8E84-426E-40DD-AFC4-6F175D3DCCD1}">
              <a14:hiddenFill xmlns:a14="http://schemas.microsoft.com/office/drawing/2010/main">
                <a:solidFill>
                  <a:srgbClr val="FFFFFF"/>
                </a:solidFill>
              </a14:hiddenFill>
            </a:ext>
          </a:extLst>
        </p:spPr>
      </p:pic>
      <p:sp>
        <p:nvSpPr>
          <p:cNvPr id="10" name="Rettangolo 9"/>
          <p:cNvSpPr/>
          <p:nvPr/>
        </p:nvSpPr>
        <p:spPr>
          <a:xfrm>
            <a:off x="3439270" y="3516687"/>
            <a:ext cx="2403222" cy="369332"/>
          </a:xfrm>
          <a:prstGeom prst="rect">
            <a:avLst/>
          </a:prstGeom>
        </p:spPr>
        <p:txBody>
          <a:bodyPr wrap="none">
            <a:spAutoFit/>
          </a:bodyPr>
          <a:lstStyle/>
          <a:p>
            <a:r>
              <a:rPr lang="it-IT" b="1" dirty="0" smtClean="0">
                <a:solidFill>
                  <a:srgbClr val="0070C0"/>
                </a:solidFill>
              </a:rPr>
              <a:t>ECLI:EU:C:2014:317</a:t>
            </a:r>
            <a:endParaRPr lang="it-IT" sz="1600" b="1" dirty="0">
              <a:solidFill>
                <a:srgbClr val="0070C0"/>
              </a:solidFill>
            </a:endParaRPr>
          </a:p>
        </p:txBody>
      </p:sp>
      <p:sp>
        <p:nvSpPr>
          <p:cNvPr id="11" name="Rettangolo 10"/>
          <p:cNvSpPr/>
          <p:nvPr/>
        </p:nvSpPr>
        <p:spPr>
          <a:xfrm>
            <a:off x="3281638" y="4236720"/>
            <a:ext cx="3275257" cy="369332"/>
          </a:xfrm>
          <a:prstGeom prst="rect">
            <a:avLst/>
          </a:prstGeom>
        </p:spPr>
        <p:txBody>
          <a:bodyPr wrap="none">
            <a:spAutoFit/>
          </a:bodyPr>
          <a:lstStyle/>
          <a:p>
            <a:r>
              <a:rPr lang="it-IT" b="1" dirty="0" smtClean="0">
                <a:solidFill>
                  <a:srgbClr val="418008"/>
                </a:solidFill>
              </a:rPr>
              <a:t>ECLI:EU:C:2014:317</a:t>
            </a:r>
            <a:r>
              <a:rPr lang="it-IT" b="1" dirty="0" smtClean="0">
                <a:solidFill>
                  <a:srgbClr val="FF0000"/>
                </a:solidFill>
              </a:rPr>
              <a:t>#para99</a:t>
            </a:r>
            <a:endParaRPr lang="it-IT" sz="1600" b="1" dirty="0">
              <a:solidFill>
                <a:srgbClr val="FF0000"/>
              </a:solidFill>
            </a:endParaRPr>
          </a:p>
        </p:txBody>
      </p:sp>
      <p:cxnSp>
        <p:nvCxnSpPr>
          <p:cNvPr id="12" name="Connettore 7 11"/>
          <p:cNvCxnSpPr/>
          <p:nvPr/>
        </p:nvCxnSpPr>
        <p:spPr bwMode="auto">
          <a:xfrm>
            <a:off x="2179320" y="4244340"/>
            <a:ext cx="1192088" cy="184666"/>
          </a:xfrm>
          <a:prstGeom prst="curvedConnector3">
            <a:avLst>
              <a:gd name="adj1" fmla="val 50000"/>
            </a:avLst>
          </a:prstGeom>
          <a:solidFill>
            <a:schemeClr val="accent1"/>
          </a:solidFill>
          <a:ln w="38100" cap="flat" cmpd="sng" algn="ctr">
            <a:solidFill>
              <a:srgbClr val="418008"/>
            </a:solidFill>
            <a:prstDash val="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Connettore 7 12"/>
          <p:cNvCxnSpPr/>
          <p:nvPr/>
        </p:nvCxnSpPr>
        <p:spPr bwMode="auto">
          <a:xfrm flipV="1">
            <a:off x="2029860" y="3708595"/>
            <a:ext cx="1341548" cy="359545"/>
          </a:xfrm>
          <a:prstGeom prst="curvedConnector3">
            <a:avLst>
              <a:gd name="adj1" fmla="val 50000"/>
            </a:avLst>
          </a:prstGeom>
          <a:solidFill>
            <a:schemeClr val="accent1"/>
          </a:solidFill>
          <a:ln w="38100" cap="flat" cmpd="sng" algn="ctr">
            <a:solidFill>
              <a:srgbClr val="006C87"/>
            </a:solidFill>
            <a:prstDash val="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6" name="Picture 14" descr="Risultati immagini per icons documents white">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39280" y="3369506"/>
            <a:ext cx="678179" cy="678179"/>
          </a:xfrm>
          <a:prstGeom prst="rect">
            <a:avLst/>
          </a:prstGeom>
          <a:noFill/>
          <a:extLst>
            <a:ext uri="{909E8E84-426E-40DD-AFC4-6F175D3DCCD1}">
              <a14:hiddenFill xmlns:a14="http://schemas.microsoft.com/office/drawing/2010/main">
                <a:solidFill>
                  <a:srgbClr val="FFFFFF"/>
                </a:solidFill>
              </a14:hiddenFill>
            </a:ext>
          </a:extLst>
        </p:spPr>
      </p:pic>
      <p:cxnSp>
        <p:nvCxnSpPr>
          <p:cNvPr id="17" name="Connettore 7 16"/>
          <p:cNvCxnSpPr>
            <a:stCxn id="11" idx="3"/>
          </p:cNvCxnSpPr>
          <p:nvPr/>
        </p:nvCxnSpPr>
        <p:spPr bwMode="auto">
          <a:xfrm>
            <a:off x="6556895" y="4421386"/>
            <a:ext cx="594474" cy="214828"/>
          </a:xfrm>
          <a:prstGeom prst="curvedConnector3">
            <a:avLst>
              <a:gd name="adj1" fmla="val 50000"/>
            </a:avLst>
          </a:prstGeom>
          <a:solidFill>
            <a:schemeClr val="accent1"/>
          </a:solidFill>
          <a:ln w="38100" cap="flat" cmpd="sng" algn="ctr">
            <a:solidFill>
              <a:srgbClr val="418008"/>
            </a:solidFill>
            <a:prstDash val="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CasellaDiTesto 13"/>
          <p:cNvSpPr txBox="1"/>
          <p:nvPr/>
        </p:nvSpPr>
        <p:spPr>
          <a:xfrm rot="19513656">
            <a:off x="2303643" y="3656148"/>
            <a:ext cx="505267" cy="369332"/>
          </a:xfrm>
          <a:prstGeom prst="rect">
            <a:avLst/>
          </a:prstGeom>
          <a:noFill/>
        </p:spPr>
        <p:txBody>
          <a:bodyPr wrap="none" rtlCol="0">
            <a:spAutoFit/>
          </a:bodyPr>
          <a:lstStyle/>
          <a:p>
            <a:r>
              <a:rPr lang="it-IT" b="1" dirty="0" smtClean="0">
                <a:solidFill>
                  <a:srgbClr val="0070C0"/>
                </a:solidFill>
              </a:rPr>
              <a:t>1.0</a:t>
            </a:r>
          </a:p>
        </p:txBody>
      </p:sp>
      <p:sp>
        <p:nvSpPr>
          <p:cNvPr id="18" name="CasellaDiTesto 17"/>
          <p:cNvSpPr txBox="1"/>
          <p:nvPr/>
        </p:nvSpPr>
        <p:spPr>
          <a:xfrm rot="1211107">
            <a:off x="2718504" y="4062175"/>
            <a:ext cx="505267" cy="369332"/>
          </a:xfrm>
          <a:prstGeom prst="rect">
            <a:avLst/>
          </a:prstGeom>
          <a:noFill/>
        </p:spPr>
        <p:txBody>
          <a:bodyPr wrap="none" rtlCol="0">
            <a:spAutoFit/>
          </a:bodyPr>
          <a:lstStyle/>
          <a:p>
            <a:r>
              <a:rPr lang="it-IT" b="1" dirty="0">
                <a:solidFill>
                  <a:srgbClr val="418008"/>
                </a:solidFill>
              </a:rPr>
              <a:t>2</a:t>
            </a:r>
            <a:r>
              <a:rPr lang="it-IT" b="1" dirty="0" smtClean="0">
                <a:solidFill>
                  <a:srgbClr val="418008"/>
                </a:solidFill>
              </a:rPr>
              <a:t>.0</a:t>
            </a:r>
          </a:p>
        </p:txBody>
      </p:sp>
      <p:pic>
        <p:nvPicPr>
          <p:cNvPr id="19" name="Picture 4" descr="Risultati immagini per icons of document">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63409" y="4151312"/>
            <a:ext cx="690247" cy="6902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70683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sz="4000" dirty="0" smtClean="0"/>
              <a:t>Stakeholders survey</a:t>
            </a:r>
            <a:endParaRPr lang="en-GB" sz="4000" dirty="0"/>
          </a:p>
        </p:txBody>
      </p:sp>
      <p:sp>
        <p:nvSpPr>
          <p:cNvPr id="3" name="Segnaposto contenuto 2"/>
          <p:cNvSpPr>
            <a:spLocks noGrp="1"/>
          </p:cNvSpPr>
          <p:nvPr>
            <p:ph idx="1"/>
          </p:nvPr>
        </p:nvSpPr>
        <p:spPr>
          <a:xfrm>
            <a:off x="1828800" y="1200150"/>
            <a:ext cx="6858000" cy="3575050"/>
          </a:xfrm>
        </p:spPr>
        <p:txBody>
          <a:bodyPr/>
          <a:lstStyle/>
          <a:p>
            <a:r>
              <a:rPr lang="en-US" sz="1800" dirty="0"/>
              <a:t>Q</a:t>
            </a:r>
            <a:r>
              <a:rPr lang="en-US" sz="1800" dirty="0" smtClean="0"/>
              <a:t>uestionnaires were collected from 28 Member States and from 3 EU courts: the Court </a:t>
            </a:r>
            <a:r>
              <a:rPr lang="en-US" sz="1800" dirty="0"/>
              <a:t>of Justice of the European Union —CJEU—, the European Court of Human Rights —ECtHR— and the Boards of Appeal of the European Patent Organization —</a:t>
            </a:r>
            <a:r>
              <a:rPr lang="en-US" sz="1800" dirty="0" smtClean="0"/>
              <a:t>EPO.</a:t>
            </a:r>
          </a:p>
          <a:p>
            <a:r>
              <a:rPr lang="en-US" sz="1800" dirty="0" smtClean="0"/>
              <a:t>The </a:t>
            </a:r>
            <a:r>
              <a:rPr lang="en-US" sz="1800" dirty="0"/>
              <a:t>questionnaire included five sections: </a:t>
            </a:r>
            <a:r>
              <a:rPr lang="en-US" sz="1800" dirty="0" err="1"/>
              <a:t>i</a:t>
            </a:r>
            <a:r>
              <a:rPr lang="en-US" sz="1800" dirty="0"/>
              <a:t>) </a:t>
            </a:r>
            <a:r>
              <a:rPr lang="en-US" sz="1800" dirty="0" smtClean="0"/>
              <a:t>on the </a:t>
            </a:r>
            <a:r>
              <a:rPr lang="en-US" sz="1800" dirty="0"/>
              <a:t>publication process; ii) on data protection policy; iii) </a:t>
            </a:r>
            <a:r>
              <a:rPr lang="en-US" sz="1800" dirty="0">
                <a:solidFill>
                  <a:srgbClr val="C00000"/>
                </a:solidFill>
              </a:rPr>
              <a:t>on open data strategy</a:t>
            </a:r>
            <a:r>
              <a:rPr lang="en-US" sz="1800" dirty="0"/>
              <a:t>; iv) </a:t>
            </a:r>
            <a:r>
              <a:rPr lang="en-US" sz="1800" dirty="0">
                <a:solidFill>
                  <a:srgbClr val="C00000"/>
                </a:solidFill>
              </a:rPr>
              <a:t>on citation patterns</a:t>
            </a:r>
            <a:r>
              <a:rPr lang="en-US" sz="1800" dirty="0"/>
              <a:t>; v) </a:t>
            </a:r>
            <a:r>
              <a:rPr lang="en-US" sz="1800" dirty="0">
                <a:solidFill>
                  <a:srgbClr val="C00000"/>
                </a:solidFill>
              </a:rPr>
              <a:t>on ECLI </a:t>
            </a:r>
            <a:r>
              <a:rPr lang="en-US" sz="1800" dirty="0" smtClean="0">
                <a:solidFill>
                  <a:srgbClr val="C00000"/>
                </a:solidFill>
              </a:rPr>
              <a:t>adoption</a:t>
            </a:r>
            <a:r>
              <a:rPr lang="en-US" sz="1800" dirty="0" smtClean="0"/>
              <a:t>.</a:t>
            </a:r>
          </a:p>
          <a:p>
            <a:r>
              <a:rPr lang="en-US" sz="1800" dirty="0" smtClean="0"/>
              <a:t>Additionally analysis was conducted about the current state of the art.</a:t>
            </a:r>
          </a:p>
          <a:p>
            <a:r>
              <a:rPr lang="en-US" sz="1800" dirty="0" smtClean="0"/>
              <a:t>Two deliverables were produced which are now available on the BO-ECLI web portal. </a:t>
            </a:r>
            <a:endParaRPr lang="it-IT" sz="1800" dirty="0"/>
          </a:p>
        </p:txBody>
      </p:sp>
      <p:sp>
        <p:nvSpPr>
          <p:cNvPr id="4" name="Segnaposto numero diapositiva 3"/>
          <p:cNvSpPr>
            <a:spLocks noGrp="1"/>
          </p:cNvSpPr>
          <p:nvPr>
            <p:ph type="sldNum" sz="quarter" idx="12"/>
          </p:nvPr>
        </p:nvSpPr>
        <p:spPr/>
        <p:txBody>
          <a:bodyPr/>
          <a:lstStyle/>
          <a:p>
            <a:pPr>
              <a:defRPr/>
            </a:pPr>
            <a:fld id="{D2782EA7-AA4F-4619-9FDC-1D55660DB7E1}" type="slidenum">
              <a:rPr lang="en-US" altLang="el-GR" smtClean="0"/>
              <a:pPr>
                <a:defRPr/>
              </a:pPr>
              <a:t>7</a:t>
            </a:fld>
            <a:endParaRPr lang="en-US" altLang="el-GR"/>
          </a:p>
        </p:txBody>
      </p:sp>
    </p:spTree>
    <p:extLst>
      <p:ext uri="{BB962C8B-B14F-4D97-AF65-F5344CB8AC3E}">
        <p14:creationId xmlns:p14="http://schemas.microsoft.com/office/powerpoint/2010/main" val="4240731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4000" dirty="0" smtClean="0"/>
              <a:t>WHY ECLI 2.0</a:t>
            </a:r>
            <a:endParaRPr lang="it-IT" sz="4000" dirty="0"/>
          </a:p>
        </p:txBody>
      </p:sp>
      <p:sp>
        <p:nvSpPr>
          <p:cNvPr id="3" name="Segnaposto contenuto 2"/>
          <p:cNvSpPr>
            <a:spLocks noGrp="1"/>
          </p:cNvSpPr>
          <p:nvPr>
            <p:ph idx="1"/>
          </p:nvPr>
        </p:nvSpPr>
        <p:spPr>
          <a:xfrm>
            <a:off x="1828800" y="994410"/>
            <a:ext cx="6858000" cy="3394075"/>
          </a:xfrm>
        </p:spPr>
        <p:txBody>
          <a:bodyPr/>
          <a:lstStyle/>
          <a:p>
            <a:pPr marL="0" indent="0">
              <a:buNone/>
            </a:pPr>
            <a:endParaRPr lang="en-US" sz="1600" dirty="0" smtClean="0"/>
          </a:p>
          <a:p>
            <a:pPr marL="0" indent="0">
              <a:buNone/>
            </a:pPr>
            <a:endParaRPr lang="it-IT" sz="1600" dirty="0" smtClean="0"/>
          </a:p>
          <a:p>
            <a:pPr marL="0" indent="0">
              <a:buNone/>
            </a:pPr>
            <a:endParaRPr lang="en-US" sz="1600" dirty="0" smtClean="0"/>
          </a:p>
          <a:p>
            <a:pPr marL="0" indent="0">
              <a:buNone/>
            </a:pPr>
            <a:r>
              <a:rPr lang="en-US" sz="1600" dirty="0" smtClean="0"/>
              <a:t>Six </a:t>
            </a:r>
            <a:r>
              <a:rPr lang="en-US" sz="1600" dirty="0"/>
              <a:t>issues were detected:</a:t>
            </a:r>
          </a:p>
          <a:p>
            <a:pPr marL="800100" lvl="1" indent="-342900">
              <a:buFont typeface="+mj-lt"/>
              <a:buAutoNum type="arabicPeriod"/>
            </a:pPr>
            <a:r>
              <a:rPr lang="en-US" sz="1600" b="1" i="1" dirty="0" smtClean="0">
                <a:solidFill>
                  <a:srgbClr val="C00000"/>
                </a:solidFill>
              </a:rPr>
              <a:t>Mixed</a:t>
            </a:r>
            <a:r>
              <a:rPr lang="en-US" sz="1600" i="1" dirty="0" smtClean="0">
                <a:solidFill>
                  <a:srgbClr val="C00000"/>
                </a:solidFill>
              </a:rPr>
              <a:t> </a:t>
            </a:r>
            <a:r>
              <a:rPr lang="en-US" sz="1600" i="1" dirty="0"/>
              <a:t>information </a:t>
            </a:r>
            <a:r>
              <a:rPr lang="en-US" sz="1600" i="1" dirty="0" smtClean="0"/>
              <a:t>within the </a:t>
            </a:r>
            <a:r>
              <a:rPr lang="en-US" sz="1600" i="1" dirty="0"/>
              <a:t>fifth </a:t>
            </a:r>
            <a:r>
              <a:rPr lang="en-US" sz="1600" i="1" dirty="0" smtClean="0"/>
              <a:t>element</a:t>
            </a:r>
          </a:p>
          <a:p>
            <a:pPr marL="800100" lvl="1" indent="-342900">
              <a:buFont typeface="+mj-lt"/>
              <a:buAutoNum type="arabicPeriod"/>
            </a:pPr>
            <a:r>
              <a:rPr lang="en-US" sz="1600" b="1" i="1" dirty="0" smtClean="0">
                <a:solidFill>
                  <a:srgbClr val="C00000"/>
                </a:solidFill>
              </a:rPr>
              <a:t>Length</a:t>
            </a:r>
            <a:r>
              <a:rPr lang="en-US" sz="1600" i="1" dirty="0" smtClean="0"/>
              <a:t> of the third element is too limited</a:t>
            </a:r>
            <a:endParaRPr lang="it-IT" sz="1600" i="1" dirty="0" smtClean="0"/>
          </a:p>
          <a:p>
            <a:pPr marL="800100" lvl="1" indent="-342900">
              <a:buFont typeface="+mj-lt"/>
              <a:buAutoNum type="arabicPeriod"/>
            </a:pPr>
            <a:r>
              <a:rPr lang="en-US" sz="1600" i="1" dirty="0" smtClean="0"/>
              <a:t>Unclear subdivision of the information </a:t>
            </a:r>
            <a:r>
              <a:rPr lang="it-IT" sz="1600" i="1" dirty="0" err="1" smtClean="0"/>
              <a:t>between</a:t>
            </a:r>
            <a:r>
              <a:rPr lang="it-IT" sz="1600" i="1" dirty="0" smtClean="0"/>
              <a:t> the </a:t>
            </a:r>
            <a:r>
              <a:rPr lang="it-IT" sz="1600" i="1" dirty="0" err="1" smtClean="0"/>
              <a:t>elements</a:t>
            </a:r>
            <a:endParaRPr lang="it-IT" sz="1600" i="1" dirty="0"/>
          </a:p>
          <a:p>
            <a:pPr marL="800100" lvl="1" indent="-342900">
              <a:buFont typeface="+mj-lt"/>
              <a:buAutoNum type="arabicPeriod"/>
            </a:pPr>
            <a:r>
              <a:rPr lang="it-IT" sz="1600" i="1" dirty="0" err="1" smtClean="0"/>
              <a:t>N</a:t>
            </a:r>
            <a:r>
              <a:rPr lang="en-US" sz="1600" i="1" dirty="0" err="1" smtClean="0"/>
              <a:t>eed</a:t>
            </a:r>
            <a:r>
              <a:rPr lang="en-US" sz="1600" i="1" dirty="0" smtClean="0"/>
              <a:t> for representation of </a:t>
            </a:r>
            <a:r>
              <a:rPr lang="en-US" sz="1600" b="1" i="1" dirty="0" smtClean="0">
                <a:solidFill>
                  <a:srgbClr val="C00000"/>
                </a:solidFill>
              </a:rPr>
              <a:t>fragments</a:t>
            </a:r>
            <a:r>
              <a:rPr lang="en-US" sz="1600" i="1" dirty="0" smtClean="0"/>
              <a:t> </a:t>
            </a:r>
            <a:r>
              <a:rPr lang="en-US" sz="1600" i="1" dirty="0"/>
              <a:t>when the citation points </a:t>
            </a:r>
            <a:r>
              <a:rPr lang="en-US" sz="1600" i="1" dirty="0" smtClean="0"/>
              <a:t>to </a:t>
            </a:r>
            <a:r>
              <a:rPr lang="en-US" sz="1600" i="1" dirty="0"/>
              <a:t>portions of the </a:t>
            </a:r>
            <a:r>
              <a:rPr lang="en-US" sz="1600" i="1" dirty="0" smtClean="0"/>
              <a:t>text</a:t>
            </a:r>
          </a:p>
          <a:p>
            <a:pPr marL="800100" lvl="1" indent="-342900">
              <a:buFont typeface="+mj-lt"/>
              <a:buAutoNum type="arabicPeriod"/>
            </a:pPr>
            <a:r>
              <a:rPr lang="en-US" sz="1600" i="1" dirty="0" smtClean="0"/>
              <a:t>Need for an </a:t>
            </a:r>
            <a:r>
              <a:rPr lang="en-US" sz="1600" b="1" i="1" dirty="0" smtClean="0">
                <a:solidFill>
                  <a:srgbClr val="C00000"/>
                </a:solidFill>
              </a:rPr>
              <a:t>HTTP-URI</a:t>
            </a:r>
            <a:r>
              <a:rPr lang="en-US" sz="1600" i="1" dirty="0" smtClean="0"/>
              <a:t> syntax for uses in </a:t>
            </a:r>
            <a:r>
              <a:rPr lang="en-US" sz="1600" b="1" i="1" dirty="0" smtClean="0">
                <a:solidFill>
                  <a:srgbClr val="C00000"/>
                </a:solidFill>
              </a:rPr>
              <a:t>Linked Open Data </a:t>
            </a:r>
            <a:r>
              <a:rPr lang="en-US" sz="1600" i="1" dirty="0" smtClean="0"/>
              <a:t>environments </a:t>
            </a:r>
          </a:p>
          <a:p>
            <a:pPr marL="800100" lvl="1" indent="-342900">
              <a:buFont typeface="+mj-lt"/>
              <a:buAutoNum type="arabicPeriod"/>
            </a:pPr>
            <a:r>
              <a:rPr lang="en-US" sz="1600" i="1" dirty="0" smtClean="0"/>
              <a:t>Need for a query </a:t>
            </a:r>
            <a:r>
              <a:rPr lang="en-US" sz="1600" i="1" dirty="0"/>
              <a:t>language </a:t>
            </a:r>
            <a:r>
              <a:rPr lang="en-US" sz="1600" i="1" dirty="0" smtClean="0"/>
              <a:t>to help the communication between </a:t>
            </a:r>
            <a:r>
              <a:rPr lang="en-US" sz="1600" b="1" i="1" dirty="0" smtClean="0">
                <a:solidFill>
                  <a:srgbClr val="C00000"/>
                </a:solidFill>
              </a:rPr>
              <a:t>API</a:t>
            </a:r>
            <a:r>
              <a:rPr lang="en-US" sz="1600" i="1" dirty="0" smtClean="0"/>
              <a:t> implementations</a:t>
            </a:r>
            <a:endParaRPr lang="it-IT" sz="3600" i="1" dirty="0"/>
          </a:p>
        </p:txBody>
      </p:sp>
      <p:sp>
        <p:nvSpPr>
          <p:cNvPr id="4" name="Segnaposto numero diapositiva 3"/>
          <p:cNvSpPr>
            <a:spLocks noGrp="1"/>
          </p:cNvSpPr>
          <p:nvPr>
            <p:ph type="sldNum" sz="quarter" idx="12"/>
          </p:nvPr>
        </p:nvSpPr>
        <p:spPr/>
        <p:txBody>
          <a:bodyPr/>
          <a:lstStyle/>
          <a:p>
            <a:pPr>
              <a:defRPr/>
            </a:pPr>
            <a:fld id="{D2782EA7-AA4F-4619-9FDC-1D55660DB7E1}" type="slidenum">
              <a:rPr lang="en-US" altLang="el-GR" smtClean="0"/>
              <a:pPr>
                <a:defRPr/>
              </a:pPr>
              <a:t>8</a:t>
            </a:fld>
            <a:endParaRPr lang="en-US" altLang="el-GR"/>
          </a:p>
        </p:txBody>
      </p:sp>
      <p:pic>
        <p:nvPicPr>
          <p:cNvPr id="4098"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06687" y="975360"/>
            <a:ext cx="790894" cy="38893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7581" y="975360"/>
            <a:ext cx="790894" cy="38893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9369" y="975360"/>
            <a:ext cx="790894" cy="38893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8475" y="972027"/>
            <a:ext cx="790894" cy="38893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55023" y="968376"/>
            <a:ext cx="790894" cy="388938"/>
          </a:xfrm>
          <a:prstGeom prst="rect">
            <a:avLst/>
          </a:prstGeom>
          <a:noFill/>
          <a:extLst>
            <a:ext uri="{909E8E84-426E-40DD-AFC4-6F175D3DCCD1}">
              <a14:hiddenFill xmlns:a14="http://schemas.microsoft.com/office/drawing/2010/main">
                <a:solidFill>
                  <a:srgbClr val="FFFFFF"/>
                </a:solidFill>
              </a14:hiddenFill>
            </a:ext>
          </a:extLst>
        </p:spPr>
      </p:pic>
      <p:sp>
        <p:nvSpPr>
          <p:cNvPr id="5" name="CasellaDiTesto 4"/>
          <p:cNvSpPr txBox="1"/>
          <p:nvPr/>
        </p:nvSpPr>
        <p:spPr>
          <a:xfrm>
            <a:off x="2899194" y="994966"/>
            <a:ext cx="405880" cy="369332"/>
          </a:xfrm>
          <a:prstGeom prst="rect">
            <a:avLst/>
          </a:prstGeom>
          <a:noFill/>
        </p:spPr>
        <p:txBody>
          <a:bodyPr wrap="none" rtlCol="0">
            <a:spAutoFit/>
          </a:bodyPr>
          <a:lstStyle/>
          <a:p>
            <a:r>
              <a:rPr lang="it-IT" dirty="0" smtClean="0"/>
              <a:t>1°</a:t>
            </a:r>
            <a:endParaRPr lang="it-IT" dirty="0"/>
          </a:p>
        </p:txBody>
      </p:sp>
      <p:sp>
        <p:nvSpPr>
          <p:cNvPr id="11" name="CasellaDiTesto 10"/>
          <p:cNvSpPr txBox="1"/>
          <p:nvPr/>
        </p:nvSpPr>
        <p:spPr>
          <a:xfrm>
            <a:off x="3690088" y="999571"/>
            <a:ext cx="405880" cy="369332"/>
          </a:xfrm>
          <a:prstGeom prst="rect">
            <a:avLst/>
          </a:prstGeom>
          <a:noFill/>
        </p:spPr>
        <p:txBody>
          <a:bodyPr wrap="none" rtlCol="0">
            <a:spAutoFit/>
          </a:bodyPr>
          <a:lstStyle/>
          <a:p>
            <a:r>
              <a:rPr lang="it-IT" dirty="0" smtClean="0"/>
              <a:t>2°</a:t>
            </a:r>
            <a:endParaRPr lang="it-IT" dirty="0"/>
          </a:p>
        </p:txBody>
      </p:sp>
      <p:sp>
        <p:nvSpPr>
          <p:cNvPr id="12" name="CasellaDiTesto 11"/>
          <p:cNvSpPr txBox="1"/>
          <p:nvPr/>
        </p:nvSpPr>
        <p:spPr>
          <a:xfrm>
            <a:off x="4480982" y="976711"/>
            <a:ext cx="405880" cy="369332"/>
          </a:xfrm>
          <a:prstGeom prst="rect">
            <a:avLst/>
          </a:prstGeom>
          <a:noFill/>
        </p:spPr>
        <p:txBody>
          <a:bodyPr wrap="none" rtlCol="0">
            <a:spAutoFit/>
          </a:bodyPr>
          <a:lstStyle/>
          <a:p>
            <a:r>
              <a:rPr lang="it-IT" dirty="0" smtClean="0"/>
              <a:t>3°</a:t>
            </a:r>
            <a:endParaRPr lang="it-IT" dirty="0"/>
          </a:p>
        </p:txBody>
      </p:sp>
      <p:sp>
        <p:nvSpPr>
          <p:cNvPr id="13" name="CasellaDiTesto 12"/>
          <p:cNvSpPr txBox="1"/>
          <p:nvPr/>
        </p:nvSpPr>
        <p:spPr>
          <a:xfrm>
            <a:off x="5271876" y="968376"/>
            <a:ext cx="405880" cy="369332"/>
          </a:xfrm>
          <a:prstGeom prst="rect">
            <a:avLst/>
          </a:prstGeom>
          <a:noFill/>
        </p:spPr>
        <p:txBody>
          <a:bodyPr wrap="none" rtlCol="0">
            <a:spAutoFit/>
          </a:bodyPr>
          <a:lstStyle/>
          <a:p>
            <a:r>
              <a:rPr lang="it-IT" dirty="0" smtClean="0"/>
              <a:t>4°</a:t>
            </a:r>
            <a:endParaRPr lang="it-IT" dirty="0"/>
          </a:p>
        </p:txBody>
      </p:sp>
      <p:sp>
        <p:nvSpPr>
          <p:cNvPr id="14" name="CasellaDiTesto 13"/>
          <p:cNvSpPr txBox="1"/>
          <p:nvPr/>
        </p:nvSpPr>
        <p:spPr>
          <a:xfrm>
            <a:off x="6047530" y="985163"/>
            <a:ext cx="405880" cy="369332"/>
          </a:xfrm>
          <a:prstGeom prst="rect">
            <a:avLst/>
          </a:prstGeom>
          <a:noFill/>
        </p:spPr>
        <p:txBody>
          <a:bodyPr wrap="none" rtlCol="0">
            <a:spAutoFit/>
          </a:bodyPr>
          <a:lstStyle/>
          <a:p>
            <a:r>
              <a:rPr lang="it-IT" dirty="0" smtClean="0"/>
              <a:t>5°</a:t>
            </a:r>
            <a:endParaRPr lang="it-IT" dirty="0"/>
          </a:p>
        </p:txBody>
      </p:sp>
      <p:pic>
        <p:nvPicPr>
          <p:cNvPr id="15"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4787" y="1424940"/>
            <a:ext cx="790894" cy="38893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35681" y="1424940"/>
            <a:ext cx="790894" cy="38893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17469" y="1424940"/>
            <a:ext cx="790894" cy="388938"/>
          </a:xfrm>
          <a:prstGeom prst="rect">
            <a:avLst/>
          </a:prstGeom>
          <a:noFill/>
          <a:ln w="28575">
            <a:solidFill>
              <a:srgbClr val="0000CC"/>
            </a:solidFill>
          </a:ln>
          <a:extLst>
            <a:ext uri="{909E8E84-426E-40DD-AFC4-6F175D3DCCD1}">
              <a14:hiddenFill xmlns:a14="http://schemas.microsoft.com/office/drawing/2010/main">
                <a:solidFill>
                  <a:srgbClr val="FFFFFF"/>
                </a:solidFill>
              </a14:hiddenFill>
            </a:ext>
          </a:extLst>
        </p:spPr>
      </p:pic>
      <p:pic>
        <p:nvPicPr>
          <p:cNvPr id="18"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26575" y="1421607"/>
            <a:ext cx="790894" cy="38893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Immagine correlat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93123" y="1417956"/>
            <a:ext cx="790894" cy="388938"/>
          </a:xfrm>
          <a:prstGeom prst="rect">
            <a:avLst/>
          </a:prstGeom>
          <a:solidFill>
            <a:srgbClr val="00B050"/>
          </a:solidFill>
          <a:ln w="38100">
            <a:solidFill>
              <a:srgbClr val="0000CC"/>
            </a:solidFill>
          </a:ln>
        </p:spPr>
      </p:pic>
      <p:sp>
        <p:nvSpPr>
          <p:cNvPr id="20" name="CasellaDiTesto 19"/>
          <p:cNvSpPr txBox="1"/>
          <p:nvPr/>
        </p:nvSpPr>
        <p:spPr>
          <a:xfrm>
            <a:off x="2735834" y="1437562"/>
            <a:ext cx="761747" cy="369332"/>
          </a:xfrm>
          <a:prstGeom prst="rect">
            <a:avLst/>
          </a:prstGeom>
          <a:noFill/>
        </p:spPr>
        <p:txBody>
          <a:bodyPr wrap="none" rtlCol="0">
            <a:spAutoFit/>
          </a:bodyPr>
          <a:lstStyle/>
          <a:p>
            <a:r>
              <a:rPr lang="it-IT" dirty="0"/>
              <a:t>ECLI:</a:t>
            </a:r>
          </a:p>
        </p:txBody>
      </p:sp>
      <p:sp>
        <p:nvSpPr>
          <p:cNvPr id="21" name="CasellaDiTesto 20"/>
          <p:cNvSpPr txBox="1"/>
          <p:nvPr/>
        </p:nvSpPr>
        <p:spPr>
          <a:xfrm>
            <a:off x="3648600" y="1426291"/>
            <a:ext cx="684803" cy="430887"/>
          </a:xfrm>
          <a:prstGeom prst="rect">
            <a:avLst/>
          </a:prstGeom>
          <a:noFill/>
        </p:spPr>
        <p:txBody>
          <a:bodyPr wrap="none" rtlCol="0">
            <a:spAutoFit/>
          </a:bodyPr>
          <a:lstStyle/>
          <a:p>
            <a:pPr algn="l"/>
            <a:r>
              <a:rPr lang="it-IT" sz="1050" dirty="0"/>
              <a:t>country </a:t>
            </a:r>
            <a:r>
              <a:rPr lang="it-IT" sz="1050" dirty="0" smtClean="0"/>
              <a:t/>
            </a:r>
            <a:br>
              <a:rPr lang="it-IT" sz="1050" dirty="0" smtClean="0"/>
            </a:br>
            <a:r>
              <a:rPr lang="it-IT" sz="1050" dirty="0" smtClean="0"/>
              <a:t>code</a:t>
            </a:r>
            <a:r>
              <a:rPr lang="it-IT" sz="1050" dirty="0"/>
              <a:t>:</a:t>
            </a:r>
          </a:p>
        </p:txBody>
      </p:sp>
      <p:sp>
        <p:nvSpPr>
          <p:cNvPr id="22" name="CasellaDiTesto 21"/>
          <p:cNvSpPr txBox="1"/>
          <p:nvPr/>
        </p:nvSpPr>
        <p:spPr>
          <a:xfrm>
            <a:off x="4367117" y="1411687"/>
            <a:ext cx="769762" cy="430887"/>
          </a:xfrm>
          <a:prstGeom prst="rect">
            <a:avLst/>
          </a:prstGeom>
          <a:noFill/>
          <a:ln w="38100">
            <a:solidFill>
              <a:srgbClr val="0000CC"/>
            </a:solidFill>
          </a:ln>
        </p:spPr>
        <p:txBody>
          <a:bodyPr wrap="none" rtlCol="0">
            <a:spAutoFit/>
          </a:bodyPr>
          <a:lstStyle/>
          <a:p>
            <a:r>
              <a:rPr lang="it-IT" sz="1100" dirty="0"/>
              <a:t>code of </a:t>
            </a:r>
            <a:endParaRPr lang="it-IT" sz="1100" dirty="0" smtClean="0"/>
          </a:p>
          <a:p>
            <a:r>
              <a:rPr lang="it-IT" sz="1100" dirty="0" smtClean="0"/>
              <a:t>the </a:t>
            </a:r>
            <a:r>
              <a:rPr lang="it-IT" sz="1100" dirty="0"/>
              <a:t>court:</a:t>
            </a:r>
          </a:p>
        </p:txBody>
      </p:sp>
      <p:sp>
        <p:nvSpPr>
          <p:cNvPr id="23" name="CasellaDiTesto 22"/>
          <p:cNvSpPr txBox="1"/>
          <p:nvPr/>
        </p:nvSpPr>
        <p:spPr>
          <a:xfrm>
            <a:off x="5172636" y="1411687"/>
            <a:ext cx="697627" cy="369332"/>
          </a:xfrm>
          <a:prstGeom prst="rect">
            <a:avLst/>
          </a:prstGeom>
          <a:noFill/>
        </p:spPr>
        <p:txBody>
          <a:bodyPr wrap="none" rtlCol="0">
            <a:spAutoFit/>
          </a:bodyPr>
          <a:lstStyle/>
          <a:p>
            <a:r>
              <a:rPr lang="it-IT" dirty="0" err="1"/>
              <a:t>year</a:t>
            </a:r>
            <a:r>
              <a:rPr lang="it-IT" dirty="0"/>
              <a:t>:</a:t>
            </a:r>
          </a:p>
        </p:txBody>
      </p:sp>
      <p:sp>
        <p:nvSpPr>
          <p:cNvPr id="24" name="CasellaDiTesto 23"/>
          <p:cNvSpPr txBox="1"/>
          <p:nvPr/>
        </p:nvSpPr>
        <p:spPr>
          <a:xfrm>
            <a:off x="5919289" y="1389023"/>
            <a:ext cx="662361" cy="430887"/>
          </a:xfrm>
          <a:prstGeom prst="rect">
            <a:avLst/>
          </a:prstGeom>
          <a:noFill/>
        </p:spPr>
        <p:txBody>
          <a:bodyPr wrap="none" rtlCol="0">
            <a:spAutoFit/>
          </a:bodyPr>
          <a:lstStyle/>
          <a:p>
            <a:pPr marL="0" indent="0">
              <a:buNone/>
            </a:pPr>
            <a:r>
              <a:rPr lang="it-IT" sz="1100" dirty="0" err="1"/>
              <a:t>ordinal</a:t>
            </a:r>
            <a:r>
              <a:rPr lang="it-IT" sz="1100" dirty="0"/>
              <a:t> </a:t>
            </a:r>
            <a:endParaRPr lang="it-IT" sz="1100" dirty="0" smtClean="0"/>
          </a:p>
          <a:p>
            <a:pPr marL="0" indent="0">
              <a:buNone/>
            </a:pPr>
            <a:r>
              <a:rPr lang="it-IT" sz="1100" dirty="0" err="1" smtClean="0"/>
              <a:t>number</a:t>
            </a:r>
            <a:endParaRPr lang="en-US" sz="1100" dirty="0"/>
          </a:p>
        </p:txBody>
      </p:sp>
    </p:spTree>
    <p:extLst>
      <p:ext uri="{BB962C8B-B14F-4D97-AF65-F5344CB8AC3E}">
        <p14:creationId xmlns:p14="http://schemas.microsoft.com/office/powerpoint/2010/main" val="17295540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29740" y="206375"/>
            <a:ext cx="6957060" cy="857250"/>
          </a:xfrm>
        </p:spPr>
        <p:txBody>
          <a:bodyPr/>
          <a:lstStyle/>
          <a:p>
            <a:r>
              <a:rPr lang="it-IT" sz="4000" dirty="0" smtClean="0"/>
              <a:t>Benefits of ECLI 2.0</a:t>
            </a:r>
            <a:endParaRPr lang="it-IT" sz="4000" dirty="0"/>
          </a:p>
        </p:txBody>
      </p:sp>
      <p:sp>
        <p:nvSpPr>
          <p:cNvPr id="3" name="Segnaposto contenuto 2"/>
          <p:cNvSpPr>
            <a:spLocks noGrp="1"/>
          </p:cNvSpPr>
          <p:nvPr>
            <p:ph idx="1"/>
          </p:nvPr>
        </p:nvSpPr>
        <p:spPr>
          <a:xfrm>
            <a:off x="1729740" y="1200150"/>
            <a:ext cx="6957060" cy="3394075"/>
          </a:xfrm>
        </p:spPr>
        <p:txBody>
          <a:bodyPr/>
          <a:lstStyle/>
          <a:p>
            <a:r>
              <a:rPr lang="en-GB" sz="2000" b="1" i="1" dirty="0" smtClean="0">
                <a:solidFill>
                  <a:srgbClr val="0000CC"/>
                </a:solidFill>
              </a:rPr>
              <a:t>Total backward compatibility with ECLI 1.0. </a:t>
            </a:r>
          </a:p>
          <a:p>
            <a:r>
              <a:rPr lang="en-GB" sz="2000" dirty="0" smtClean="0"/>
              <a:t>Harmonization </a:t>
            </a:r>
            <a:r>
              <a:rPr lang="en-GB" sz="2000" dirty="0"/>
              <a:t>of the syntax for situations </a:t>
            </a:r>
            <a:r>
              <a:rPr lang="en-GB" sz="2000" dirty="0" smtClean="0"/>
              <a:t>at the moment managed </a:t>
            </a:r>
            <a:r>
              <a:rPr lang="en-GB" sz="2000" dirty="0"/>
              <a:t>with </a:t>
            </a:r>
            <a:r>
              <a:rPr lang="en-GB" sz="2000" dirty="0" smtClean="0"/>
              <a:t>custom technical solutions. </a:t>
            </a:r>
          </a:p>
          <a:p>
            <a:r>
              <a:rPr lang="en-GB" sz="2000" dirty="0" smtClean="0"/>
              <a:t>Extensibility </a:t>
            </a:r>
            <a:r>
              <a:rPr lang="en-GB" sz="2000" dirty="0"/>
              <a:t>of the standard </a:t>
            </a:r>
            <a:r>
              <a:rPr lang="en-GB" sz="2000" dirty="0" smtClean="0"/>
              <a:t>for </a:t>
            </a:r>
            <a:r>
              <a:rPr lang="en-GB" sz="2000" dirty="0"/>
              <a:t>long-term application of the </a:t>
            </a:r>
            <a:r>
              <a:rPr lang="en-GB" sz="2000" dirty="0" smtClean="0"/>
              <a:t>specifications. </a:t>
            </a:r>
          </a:p>
          <a:p>
            <a:r>
              <a:rPr lang="en-GB" sz="2000" dirty="0" smtClean="0"/>
              <a:t>Precision </a:t>
            </a:r>
            <a:r>
              <a:rPr lang="en-GB" sz="2000" dirty="0"/>
              <a:t>of the </a:t>
            </a:r>
            <a:r>
              <a:rPr lang="en-GB" sz="2000" dirty="0" smtClean="0"/>
              <a:t>details. </a:t>
            </a:r>
          </a:p>
          <a:p>
            <a:r>
              <a:rPr lang="en-GB" sz="2000" dirty="0" smtClean="0"/>
              <a:t>Clear </a:t>
            </a:r>
            <a:r>
              <a:rPr lang="en-GB" sz="2000" dirty="0"/>
              <a:t>distinction between the authentic </a:t>
            </a:r>
            <a:r>
              <a:rPr lang="en-GB" sz="2000" dirty="0" smtClean="0"/>
              <a:t>documents </a:t>
            </a:r>
            <a:r>
              <a:rPr lang="en-GB" sz="2000" dirty="0"/>
              <a:t>and the </a:t>
            </a:r>
            <a:r>
              <a:rPr lang="en-GB" sz="2000" dirty="0" smtClean="0"/>
              <a:t>versions </a:t>
            </a:r>
            <a:r>
              <a:rPr lang="en-GB" sz="2000" dirty="0"/>
              <a:t>managed by the commercial </a:t>
            </a:r>
            <a:r>
              <a:rPr lang="en-GB" sz="2000" dirty="0" smtClean="0"/>
              <a:t>publishers.</a:t>
            </a:r>
          </a:p>
          <a:p>
            <a:r>
              <a:rPr lang="en-GB" sz="2000" dirty="0" smtClean="0"/>
              <a:t>Compatibility with Linked Data tools and applications.</a:t>
            </a:r>
          </a:p>
          <a:p>
            <a:pPr marL="457200" indent="-457200">
              <a:buFont typeface="+mj-lt"/>
              <a:buAutoNum type="arabicPeriod"/>
            </a:pPr>
            <a:endParaRPr lang="en-GB" sz="2000" dirty="0"/>
          </a:p>
          <a:p>
            <a:pPr marL="457200" indent="-457200">
              <a:buFont typeface="+mj-lt"/>
              <a:buAutoNum type="arabicPeriod"/>
            </a:pPr>
            <a:endParaRPr lang="it-IT" sz="2000" dirty="0"/>
          </a:p>
          <a:p>
            <a:endParaRPr lang="it-IT" sz="2000" dirty="0"/>
          </a:p>
        </p:txBody>
      </p:sp>
      <p:sp>
        <p:nvSpPr>
          <p:cNvPr id="4" name="Segnaposto numero diapositiva 3"/>
          <p:cNvSpPr>
            <a:spLocks noGrp="1"/>
          </p:cNvSpPr>
          <p:nvPr>
            <p:ph type="sldNum" sz="quarter" idx="12"/>
          </p:nvPr>
        </p:nvSpPr>
        <p:spPr/>
        <p:txBody>
          <a:bodyPr/>
          <a:lstStyle/>
          <a:p>
            <a:pPr>
              <a:defRPr/>
            </a:pPr>
            <a:fld id="{D2782EA7-AA4F-4619-9FDC-1D55660DB7E1}" type="slidenum">
              <a:rPr lang="en-US" altLang="el-GR" smtClean="0"/>
              <a:pPr>
                <a:defRPr/>
              </a:pPr>
              <a:t>9</a:t>
            </a:fld>
            <a:endParaRPr lang="en-US" altLang="el-GR"/>
          </a:p>
        </p:txBody>
      </p:sp>
    </p:spTree>
    <p:extLst>
      <p:ext uri="{BB962C8B-B14F-4D97-AF65-F5344CB8AC3E}">
        <p14:creationId xmlns:p14="http://schemas.microsoft.com/office/powerpoint/2010/main" val="691761585"/>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altLang="el-GR"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altLang="el-GR"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3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4348</TotalTime>
  <Words>1449</Words>
  <Application>Microsoft Office PowerPoint</Application>
  <PresentationFormat>Diavoorstelling (16:9)</PresentationFormat>
  <Paragraphs>260</Paragraphs>
  <Slides>25</Slides>
  <Notes>3</Notes>
  <HiddenSlides>0</HiddenSlides>
  <MMClips>0</MMClips>
  <ScaleCrop>false</ScaleCrop>
  <HeadingPairs>
    <vt:vector size="6" baseType="variant">
      <vt:variant>
        <vt:lpstr>Gebruikte lettertypen</vt:lpstr>
      </vt:variant>
      <vt:variant>
        <vt:i4>7</vt:i4>
      </vt:variant>
      <vt:variant>
        <vt:lpstr>Thema</vt:lpstr>
      </vt:variant>
      <vt:variant>
        <vt:i4>5</vt:i4>
      </vt:variant>
      <vt:variant>
        <vt:lpstr>Diatitels</vt:lpstr>
      </vt:variant>
      <vt:variant>
        <vt:i4>25</vt:i4>
      </vt:variant>
    </vt:vector>
  </HeadingPairs>
  <TitlesOfParts>
    <vt:vector size="37" baseType="lpstr">
      <vt:lpstr>Roboto</vt:lpstr>
      <vt:lpstr>Calibri</vt:lpstr>
      <vt:lpstr>Verdana</vt:lpstr>
      <vt:lpstr>Roboto Slab</vt:lpstr>
      <vt:lpstr>Arial</vt:lpstr>
      <vt:lpstr>Lucida Grande</vt:lpstr>
      <vt:lpstr>Roboto Bk</vt:lpstr>
      <vt:lpstr>Default Design</vt:lpstr>
      <vt:lpstr>Aangepast ontwerp</vt:lpstr>
      <vt:lpstr>1_Aangepast ontwerp</vt:lpstr>
      <vt:lpstr>2_Aangepast ontwerp</vt:lpstr>
      <vt:lpstr>3_Aangepast ontwerp</vt:lpstr>
      <vt:lpstr>PowerPoint-presentatie</vt:lpstr>
      <vt:lpstr>ECLI 1.0</vt:lpstr>
      <vt:lpstr>Evolution of a success as an Extension: ECLI 2.0</vt:lpstr>
      <vt:lpstr>Scenario 1</vt:lpstr>
      <vt:lpstr>Scenario 2</vt:lpstr>
      <vt:lpstr>Scenario 3</vt:lpstr>
      <vt:lpstr>Stakeholders survey</vt:lpstr>
      <vt:lpstr>WHY ECLI 2.0</vt:lpstr>
      <vt:lpstr>Benefits of ECLI 2.0</vt:lpstr>
      <vt:lpstr>1. Mixed information within the fifth element</vt:lpstr>
      <vt:lpstr>2. Length of the third element is too limited</vt:lpstr>
      <vt:lpstr>3. Unclear subdivision of the  information between the elements</vt:lpstr>
      <vt:lpstr>3.1 Editorial variants</vt:lpstr>
      <vt:lpstr>3.2 Language variants</vt:lpstr>
      <vt:lpstr>3.3 Language and Editor Specifications</vt:lpstr>
      <vt:lpstr>3.3 Versions over time</vt:lpstr>
      <vt:lpstr>4. Representation of fragments</vt:lpstr>
      <vt:lpstr>5. HTTP-URI syntax</vt:lpstr>
      <vt:lpstr>6. A query syntax for APIs</vt:lpstr>
      <vt:lpstr>Summary of ECLI 2.0 identifier types</vt:lpstr>
      <vt:lpstr>Metadata ECLI 2.0</vt:lpstr>
      <vt:lpstr>Key take-away points</vt:lpstr>
      <vt:lpstr>Demo</vt:lpstr>
      <vt:lpstr>References</vt:lpstr>
      <vt:lpstr>PowerPoint-presentatie</vt:lpstr>
    </vt:vector>
  </TitlesOfParts>
  <Company>ODD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marc.opijnen@koop.overheid.nl</cp:lastModifiedBy>
  <cp:revision>339</cp:revision>
  <dcterms:created xsi:type="dcterms:W3CDTF">2012-01-19T22:34:00Z</dcterms:created>
  <dcterms:modified xsi:type="dcterms:W3CDTF">2017-06-19T12:28:21Z</dcterms:modified>
</cp:coreProperties>
</file>